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4"/>
  </p:sldMasterIdLst>
  <p:notesMasterIdLst>
    <p:notesMasterId r:id="rId22"/>
  </p:notesMasterIdLst>
  <p:sldIdLst>
    <p:sldId id="256" r:id="rId5"/>
    <p:sldId id="277" r:id="rId6"/>
    <p:sldId id="260" r:id="rId7"/>
    <p:sldId id="267" r:id="rId8"/>
    <p:sldId id="257" r:id="rId9"/>
    <p:sldId id="303" r:id="rId10"/>
    <p:sldId id="305" r:id="rId11"/>
    <p:sldId id="304" r:id="rId12"/>
    <p:sldId id="307" r:id="rId13"/>
    <p:sldId id="308" r:id="rId14"/>
    <p:sldId id="299" r:id="rId15"/>
    <p:sldId id="297" r:id="rId16"/>
    <p:sldId id="298" r:id="rId17"/>
    <p:sldId id="272" r:id="rId18"/>
    <p:sldId id="266" r:id="rId19"/>
    <p:sldId id="265" r:id="rId20"/>
    <p:sldId id="302" r:id="rId21"/>
  </p:sldIdLst>
  <p:sldSz cx="9144000" cy="5143500" type="screen16x9"/>
  <p:notesSz cx="6858000" cy="9144000"/>
  <p:embeddedFontLst>
    <p:embeddedFont>
      <p:font typeface="PT Sans" panose="020B0503020203020204" pitchFamily="34" charset="0"/>
      <p:regular r:id="rId23"/>
      <p:bold r:id="rId24"/>
      <p:italic r:id="rId25"/>
      <p:boldItalic r:id="rId26"/>
    </p:embeddedFont>
    <p:embeddedFont>
      <p:font typeface="Roboto" panose="02000000000000000000" pitchFamily="2" charset="0"/>
      <p:regular r:id="rId27"/>
      <p:bold r:id="rId28"/>
      <p:italic r:id="rId29"/>
      <p:boldItalic r:id="rId30"/>
    </p:embeddedFont>
    <p:embeddedFont>
      <p:font typeface="Work Sans" pitchFamily="2" charset="0"/>
      <p:regular r:id="rId31"/>
      <p:bold r:id="rId32"/>
      <p:italic r:id="rId33"/>
      <p:boldItalic r:id="rId34"/>
    </p:embeddedFont>
    <p:embeddedFont>
      <p:font typeface="Work Sans Light" pitchFamily="2" charset="0"/>
      <p:regular r:id="rId35"/>
      <p: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AADE5E-4ADB-4840-8269-C70242F58153}">
  <a:tblStyle styleId="{F4AADE5E-4ADB-4840-8269-C70242F581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2C5B7D8-EA13-4B87-A50A-0D976875F51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94660"/>
  </p:normalViewPr>
  <p:slideViewPr>
    <p:cSldViewPr snapToGrid="0">
      <p:cViewPr varScale="1">
        <p:scale>
          <a:sx n="138" d="100"/>
          <a:sy n="138" d="100"/>
        </p:scale>
        <p:origin x="89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701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350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18680c384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18680c384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3"/>
        <p:cNvGrpSpPr/>
        <p:nvPr/>
      </p:nvGrpSpPr>
      <p:grpSpPr>
        <a:xfrm>
          <a:off x="0" y="0"/>
          <a:ext cx="0" cy="0"/>
          <a:chOff x="0" y="0"/>
          <a:chExt cx="0" cy="0"/>
        </a:xfrm>
      </p:grpSpPr>
      <p:sp>
        <p:nvSpPr>
          <p:cNvPr id="2664" name="Google Shape;2664;g1f0a3adfa3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5" name="Google Shape;2665;g1f0a3adfa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982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125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750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4523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375" y="1339"/>
            <a:ext cx="9143998" cy="5140822"/>
          </a:xfrm>
          <a:prstGeom prst="rect">
            <a:avLst/>
          </a:prstGeom>
          <a:noFill/>
          <a:ln>
            <a:noFill/>
          </a:ln>
        </p:spPr>
      </p:pic>
      <p:sp>
        <p:nvSpPr>
          <p:cNvPr id="10" name="Google Shape;10;p2"/>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1" name="Google Shape;11;p2"/>
          <p:cNvSpPr txBox="1">
            <a:spLocks noGrp="1"/>
          </p:cNvSpPr>
          <p:nvPr>
            <p:ph type="ctrTitle"/>
          </p:nvPr>
        </p:nvSpPr>
        <p:spPr>
          <a:xfrm>
            <a:off x="713225" y="807613"/>
            <a:ext cx="6162600" cy="2430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713225" y="3237625"/>
            <a:ext cx="4311900" cy="4758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3" name="Google Shape;13;p2"/>
          <p:cNvGrpSpPr/>
          <p:nvPr/>
        </p:nvGrpSpPr>
        <p:grpSpPr>
          <a:xfrm rot="-5400000">
            <a:off x="3014225" y="-2098450"/>
            <a:ext cx="115200" cy="4717200"/>
            <a:chOff x="288000" y="213150"/>
            <a:chExt cx="115200" cy="4717200"/>
          </a:xfrm>
        </p:grpSpPr>
        <p:sp>
          <p:nvSpPr>
            <p:cNvPr id="14" name="Google Shape;14;p2"/>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5" name="Google Shape;15;p2"/>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cxnSp>
          <p:nvCxnSpPr>
            <p:cNvPr id="16" name="Google Shape;16;p2"/>
            <p:cNvCxnSpPr>
              <a:stCxn id="14" idx="4"/>
              <a:endCxn id="15"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17" name="Google Shape;17;p2"/>
          <p:cNvGrpSpPr/>
          <p:nvPr/>
        </p:nvGrpSpPr>
        <p:grpSpPr>
          <a:xfrm rot="-5400000">
            <a:off x="3014225" y="2524750"/>
            <a:ext cx="115200" cy="4717200"/>
            <a:chOff x="288000" y="213150"/>
            <a:chExt cx="115200" cy="4717200"/>
          </a:xfrm>
        </p:grpSpPr>
        <p:sp>
          <p:nvSpPr>
            <p:cNvPr id="18" name="Google Shape;18;p2"/>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9" name="Google Shape;19;p2"/>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cxnSp>
          <p:nvCxnSpPr>
            <p:cNvPr id="20" name="Google Shape;20;p2"/>
            <p:cNvCxnSpPr>
              <a:stCxn id="18" idx="4"/>
              <a:endCxn id="19"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37"/>
        <p:cNvGrpSpPr/>
        <p:nvPr/>
      </p:nvGrpSpPr>
      <p:grpSpPr>
        <a:xfrm>
          <a:off x="0" y="0"/>
          <a:ext cx="0" cy="0"/>
          <a:chOff x="0" y="0"/>
          <a:chExt cx="0" cy="0"/>
        </a:xfrm>
      </p:grpSpPr>
      <p:pic>
        <p:nvPicPr>
          <p:cNvPr id="238" name="Google Shape;238;p14"/>
          <p:cNvPicPr preferRelativeResize="0"/>
          <p:nvPr/>
        </p:nvPicPr>
        <p:blipFill>
          <a:blip r:embed="rId2">
            <a:alphaModFix/>
          </a:blip>
          <a:stretch>
            <a:fillRect/>
          </a:stretch>
        </p:blipFill>
        <p:spPr>
          <a:xfrm flipH="1">
            <a:off x="2375" y="1339"/>
            <a:ext cx="9143998" cy="5140822"/>
          </a:xfrm>
          <a:prstGeom prst="rect">
            <a:avLst/>
          </a:prstGeom>
          <a:noFill/>
          <a:ln>
            <a:noFill/>
          </a:ln>
        </p:spPr>
      </p:pic>
      <p:sp>
        <p:nvSpPr>
          <p:cNvPr id="239" name="Google Shape;239;p14"/>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240" name="Google Shape;240;p14"/>
          <p:cNvSpPr txBox="1">
            <a:spLocks noGrp="1"/>
          </p:cNvSpPr>
          <p:nvPr>
            <p:ph type="title"/>
          </p:nvPr>
        </p:nvSpPr>
        <p:spPr>
          <a:xfrm>
            <a:off x="713225" y="3397275"/>
            <a:ext cx="44487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1" name="Google Shape;241;p14"/>
          <p:cNvSpPr txBox="1">
            <a:spLocks noGrp="1"/>
          </p:cNvSpPr>
          <p:nvPr>
            <p:ph type="subTitle" idx="1"/>
          </p:nvPr>
        </p:nvSpPr>
        <p:spPr>
          <a:xfrm>
            <a:off x="713225" y="1214325"/>
            <a:ext cx="4448700" cy="2183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242" name="Google Shape;242;p14"/>
          <p:cNvGrpSpPr/>
          <p:nvPr/>
        </p:nvGrpSpPr>
        <p:grpSpPr>
          <a:xfrm rot="-5400000">
            <a:off x="4293575" y="-2094975"/>
            <a:ext cx="115200" cy="4717200"/>
            <a:chOff x="288000" y="213150"/>
            <a:chExt cx="115200" cy="4717200"/>
          </a:xfrm>
        </p:grpSpPr>
        <p:sp>
          <p:nvSpPr>
            <p:cNvPr id="243" name="Google Shape;243;p14"/>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244" name="Google Shape;244;p14"/>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cxnSp>
          <p:nvCxnSpPr>
            <p:cNvPr id="245" name="Google Shape;245;p14"/>
            <p:cNvCxnSpPr>
              <a:stCxn id="243" idx="4"/>
              <a:endCxn id="244"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246" name="Google Shape;246;p14"/>
          <p:cNvGrpSpPr/>
          <p:nvPr/>
        </p:nvGrpSpPr>
        <p:grpSpPr>
          <a:xfrm rot="-5400000">
            <a:off x="4293575" y="2528225"/>
            <a:ext cx="115200" cy="4717200"/>
            <a:chOff x="288000" y="213150"/>
            <a:chExt cx="115200" cy="4717200"/>
          </a:xfrm>
        </p:grpSpPr>
        <p:sp>
          <p:nvSpPr>
            <p:cNvPr id="247" name="Google Shape;247;p14"/>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248" name="Google Shape;248;p14"/>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cxnSp>
          <p:nvCxnSpPr>
            <p:cNvPr id="249" name="Google Shape;249;p14"/>
            <p:cNvCxnSpPr>
              <a:stCxn id="247" idx="4"/>
              <a:endCxn id="248"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99"/>
        <p:cNvGrpSpPr/>
        <p:nvPr/>
      </p:nvGrpSpPr>
      <p:grpSpPr>
        <a:xfrm>
          <a:off x="0" y="0"/>
          <a:ext cx="0" cy="0"/>
          <a:chOff x="0" y="0"/>
          <a:chExt cx="0" cy="0"/>
        </a:xfrm>
      </p:grpSpPr>
      <p:pic>
        <p:nvPicPr>
          <p:cNvPr id="400" name="Google Shape;400;p19"/>
          <p:cNvPicPr preferRelativeResize="0"/>
          <p:nvPr/>
        </p:nvPicPr>
        <p:blipFill>
          <a:blip r:embed="rId2">
            <a:alphaModFix/>
          </a:blip>
          <a:stretch>
            <a:fillRect/>
          </a:stretch>
        </p:blipFill>
        <p:spPr>
          <a:xfrm flipH="1">
            <a:off x="0" y="1339"/>
            <a:ext cx="9143998" cy="5140822"/>
          </a:xfrm>
          <a:prstGeom prst="rect">
            <a:avLst/>
          </a:prstGeom>
          <a:noFill/>
          <a:ln>
            <a:noFill/>
          </a:ln>
        </p:spPr>
      </p:pic>
      <p:sp>
        <p:nvSpPr>
          <p:cNvPr id="401" name="Google Shape;401;p19"/>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02" name="Google Shape;402;p19"/>
          <p:cNvSpPr txBox="1">
            <a:spLocks noGrp="1"/>
          </p:cNvSpPr>
          <p:nvPr>
            <p:ph type="title" hasCustomPrompt="1"/>
          </p:nvPr>
        </p:nvSpPr>
        <p:spPr>
          <a:xfrm>
            <a:off x="713213" y="331227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03" name="Google Shape;403;p19"/>
          <p:cNvSpPr txBox="1">
            <a:spLocks noGrp="1"/>
          </p:cNvSpPr>
          <p:nvPr>
            <p:ph type="subTitle" idx="1"/>
          </p:nvPr>
        </p:nvSpPr>
        <p:spPr>
          <a:xfrm>
            <a:off x="713225" y="4010599"/>
            <a:ext cx="3492600" cy="36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404" name="Google Shape;404;p19"/>
          <p:cNvSpPr txBox="1">
            <a:spLocks noGrp="1"/>
          </p:cNvSpPr>
          <p:nvPr>
            <p:ph type="title" idx="2" hasCustomPrompt="1"/>
          </p:nvPr>
        </p:nvSpPr>
        <p:spPr>
          <a:xfrm>
            <a:off x="713225" y="768089"/>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05" name="Google Shape;405;p19"/>
          <p:cNvSpPr txBox="1">
            <a:spLocks noGrp="1"/>
          </p:cNvSpPr>
          <p:nvPr>
            <p:ph type="subTitle" idx="3"/>
          </p:nvPr>
        </p:nvSpPr>
        <p:spPr>
          <a:xfrm>
            <a:off x="713225" y="1466826"/>
            <a:ext cx="3492600" cy="36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406" name="Google Shape;406;p19"/>
          <p:cNvSpPr txBox="1">
            <a:spLocks noGrp="1"/>
          </p:cNvSpPr>
          <p:nvPr>
            <p:ph type="title" idx="4" hasCustomPrompt="1"/>
          </p:nvPr>
        </p:nvSpPr>
        <p:spPr>
          <a:xfrm>
            <a:off x="713213" y="2040388"/>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07" name="Google Shape;407;p19"/>
          <p:cNvSpPr txBox="1">
            <a:spLocks noGrp="1"/>
          </p:cNvSpPr>
          <p:nvPr>
            <p:ph type="subTitle" idx="5"/>
          </p:nvPr>
        </p:nvSpPr>
        <p:spPr>
          <a:xfrm>
            <a:off x="713225" y="2738712"/>
            <a:ext cx="3492600" cy="36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408" name="Google Shape;408;p19"/>
          <p:cNvGrpSpPr/>
          <p:nvPr/>
        </p:nvGrpSpPr>
        <p:grpSpPr>
          <a:xfrm rot="-5400000">
            <a:off x="4293575" y="-2094975"/>
            <a:ext cx="115200" cy="4717200"/>
            <a:chOff x="288000" y="213150"/>
            <a:chExt cx="115200" cy="4717200"/>
          </a:xfrm>
        </p:grpSpPr>
        <p:sp>
          <p:nvSpPr>
            <p:cNvPr id="409" name="Google Shape;409;p19"/>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10" name="Google Shape;410;p19"/>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cxnSp>
          <p:nvCxnSpPr>
            <p:cNvPr id="411" name="Google Shape;411;p19"/>
            <p:cNvCxnSpPr>
              <a:stCxn id="409" idx="4"/>
              <a:endCxn id="410"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412" name="Google Shape;412;p19"/>
          <p:cNvGrpSpPr/>
          <p:nvPr/>
        </p:nvGrpSpPr>
        <p:grpSpPr>
          <a:xfrm rot="-5400000">
            <a:off x="4293575" y="2528225"/>
            <a:ext cx="115200" cy="4717200"/>
            <a:chOff x="288000" y="213150"/>
            <a:chExt cx="115200" cy="4717200"/>
          </a:xfrm>
        </p:grpSpPr>
        <p:sp>
          <p:nvSpPr>
            <p:cNvPr id="413" name="Google Shape;413;p19"/>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14" name="Google Shape;414;p19"/>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cxnSp>
          <p:nvCxnSpPr>
            <p:cNvPr id="415" name="Google Shape;415;p19"/>
            <p:cNvCxnSpPr>
              <a:stCxn id="413" idx="4"/>
              <a:endCxn id="414"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416"/>
        <p:cNvGrpSpPr/>
        <p:nvPr/>
      </p:nvGrpSpPr>
      <p:grpSpPr>
        <a:xfrm>
          <a:off x="0" y="0"/>
          <a:ext cx="0" cy="0"/>
          <a:chOff x="0" y="0"/>
          <a:chExt cx="0" cy="0"/>
        </a:xfrm>
      </p:grpSpPr>
      <p:pic>
        <p:nvPicPr>
          <p:cNvPr id="417" name="Google Shape;417;p20"/>
          <p:cNvPicPr preferRelativeResize="0"/>
          <p:nvPr/>
        </p:nvPicPr>
        <p:blipFill>
          <a:blip r:embed="rId2">
            <a:alphaModFix/>
          </a:blip>
          <a:stretch>
            <a:fillRect/>
          </a:stretch>
        </p:blipFill>
        <p:spPr>
          <a:xfrm rot="10800000">
            <a:off x="0" y="1339"/>
            <a:ext cx="9143998" cy="5140822"/>
          </a:xfrm>
          <a:prstGeom prst="rect">
            <a:avLst/>
          </a:prstGeom>
          <a:noFill/>
          <a:ln>
            <a:noFill/>
          </a:ln>
        </p:spPr>
      </p:pic>
      <p:sp>
        <p:nvSpPr>
          <p:cNvPr id="418" name="Google Shape;418;p20"/>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19" name="Google Shape;41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20" name="Google Shape;420;p20"/>
          <p:cNvGrpSpPr/>
          <p:nvPr/>
        </p:nvGrpSpPr>
        <p:grpSpPr>
          <a:xfrm>
            <a:off x="8430775" y="213150"/>
            <a:ext cx="1809600" cy="4717200"/>
            <a:chOff x="8430775" y="213150"/>
            <a:chExt cx="1809600" cy="4717200"/>
          </a:xfrm>
        </p:grpSpPr>
        <p:sp>
          <p:nvSpPr>
            <p:cNvPr id="421" name="Google Shape;421;p20"/>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nvGrpSpPr>
            <p:cNvPr id="422" name="Google Shape;422;p20"/>
            <p:cNvGrpSpPr/>
            <p:nvPr/>
          </p:nvGrpSpPr>
          <p:grpSpPr>
            <a:xfrm>
              <a:off x="8751000" y="213150"/>
              <a:ext cx="115200" cy="4717200"/>
              <a:chOff x="288000" y="213150"/>
              <a:chExt cx="115200" cy="4717200"/>
            </a:xfrm>
          </p:grpSpPr>
          <p:sp>
            <p:nvSpPr>
              <p:cNvPr id="423" name="Google Shape;423;p20"/>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24" name="Google Shape;424;p20"/>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cxnSp>
            <p:nvCxnSpPr>
              <p:cNvPr id="425" name="Google Shape;425;p20"/>
              <p:cNvCxnSpPr>
                <a:stCxn id="423" idx="4"/>
                <a:endCxn id="424"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426" name="Google Shape;426;p20"/>
            <p:cNvGrpSpPr/>
            <p:nvPr/>
          </p:nvGrpSpPr>
          <p:grpSpPr>
            <a:xfrm>
              <a:off x="8580258" y="539501"/>
              <a:ext cx="456680" cy="456680"/>
              <a:chOff x="1641646" y="129663"/>
              <a:chExt cx="456680" cy="456680"/>
            </a:xfrm>
          </p:grpSpPr>
          <p:sp>
            <p:nvSpPr>
              <p:cNvPr id="427" name="Google Shape;427;p20"/>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20"/>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9" name="Google Shape;429;p20"/>
            <p:cNvGrpSpPr/>
            <p:nvPr/>
          </p:nvGrpSpPr>
          <p:grpSpPr>
            <a:xfrm>
              <a:off x="8547941" y="2384251"/>
              <a:ext cx="521301" cy="374980"/>
              <a:chOff x="2222026" y="1921792"/>
              <a:chExt cx="2068657" cy="1466485"/>
            </a:xfrm>
          </p:grpSpPr>
          <p:sp>
            <p:nvSpPr>
              <p:cNvPr id="430" name="Google Shape;430;p20"/>
              <p:cNvSpPr/>
              <p:nvPr/>
            </p:nvSpPr>
            <p:spPr>
              <a:xfrm rot="10800000">
                <a:off x="2222026" y="1921792"/>
                <a:ext cx="2068657" cy="1466485"/>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20"/>
              <p:cNvSpPr/>
              <p:nvPr/>
            </p:nvSpPr>
            <p:spPr>
              <a:xfrm>
                <a:off x="2697521" y="2542000"/>
                <a:ext cx="512741" cy="627933"/>
              </a:xfrm>
              <a:custGeom>
                <a:avLst/>
                <a:gdLst/>
                <a:ahLst/>
                <a:cxnLst/>
                <a:rect l="l" t="t" r="r" b="b"/>
                <a:pathLst>
                  <a:path w="134666" h="164920" extrusionOk="0">
                    <a:moveTo>
                      <a:pt x="73543" y="134014"/>
                    </a:moveTo>
                    <a:lnTo>
                      <a:pt x="35949" y="104290"/>
                    </a:lnTo>
                    <a:lnTo>
                      <a:pt x="758" y="15506"/>
                    </a:lnTo>
                    <a:cubicBezTo>
                      <a:pt x="-1255" y="10416"/>
                      <a:pt x="862" y="4637"/>
                      <a:pt x="5692" y="2053"/>
                    </a:cubicBezTo>
                    <a:lnTo>
                      <a:pt x="5692" y="2053"/>
                    </a:lnTo>
                    <a:cubicBezTo>
                      <a:pt x="13289" y="-2012"/>
                      <a:pt x="22717" y="118"/>
                      <a:pt x="27846" y="7039"/>
                    </a:cubicBezTo>
                    <a:lnTo>
                      <a:pt x="61518" y="52528"/>
                    </a:lnTo>
                    <a:lnTo>
                      <a:pt x="109150" y="81474"/>
                    </a:lnTo>
                    <a:cubicBezTo>
                      <a:pt x="124993" y="91096"/>
                      <a:pt x="134667" y="108289"/>
                      <a:pt x="134667" y="126833"/>
                    </a:cubicBezTo>
                    <a:lnTo>
                      <a:pt x="134667" y="164920"/>
                    </a:lnTo>
                    <a:lnTo>
                      <a:pt x="73673" y="164920"/>
                    </a:lnTo>
                    <a:lnTo>
                      <a:pt x="73556" y="1340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20"/>
              <p:cNvSpPr/>
              <p:nvPr/>
            </p:nvSpPr>
            <p:spPr>
              <a:xfrm>
                <a:off x="2858383" y="2768123"/>
                <a:ext cx="175929" cy="226318"/>
              </a:xfrm>
              <a:custGeom>
                <a:avLst/>
                <a:gdLst/>
                <a:ahLst/>
                <a:cxnLst/>
                <a:rect l="l" t="t" r="r" b="b"/>
                <a:pathLst>
                  <a:path w="46206" h="59440" extrusionOk="0">
                    <a:moveTo>
                      <a:pt x="43670" y="59441"/>
                    </a:moveTo>
                    <a:cubicBezTo>
                      <a:pt x="43151" y="59441"/>
                      <a:pt x="42619" y="59285"/>
                      <a:pt x="42164" y="58948"/>
                    </a:cubicBezTo>
                    <a:lnTo>
                      <a:pt x="5713" y="32067"/>
                    </a:lnTo>
                    <a:cubicBezTo>
                      <a:pt x="-416" y="27548"/>
                      <a:pt x="-1819" y="19120"/>
                      <a:pt x="2506" y="12848"/>
                    </a:cubicBezTo>
                    <a:cubicBezTo>
                      <a:pt x="11492" y="-99"/>
                      <a:pt x="29074" y="-3865"/>
                      <a:pt x="42554" y="4329"/>
                    </a:cubicBezTo>
                    <a:cubicBezTo>
                      <a:pt x="43748" y="5057"/>
                      <a:pt x="44333" y="6732"/>
                      <a:pt x="43606" y="7926"/>
                    </a:cubicBezTo>
                    <a:cubicBezTo>
                      <a:pt x="42878" y="9134"/>
                      <a:pt x="41502" y="9615"/>
                      <a:pt x="40320" y="8913"/>
                    </a:cubicBezTo>
                    <a:cubicBezTo>
                      <a:pt x="28763" y="1888"/>
                      <a:pt x="14154" y="4979"/>
                      <a:pt x="6674" y="15731"/>
                    </a:cubicBezTo>
                    <a:cubicBezTo>
                      <a:pt x="3921" y="19718"/>
                      <a:pt x="4804" y="25094"/>
                      <a:pt x="8713" y="27964"/>
                    </a:cubicBezTo>
                    <a:lnTo>
                      <a:pt x="45177" y="54857"/>
                    </a:lnTo>
                    <a:cubicBezTo>
                      <a:pt x="46307" y="55688"/>
                      <a:pt x="46540" y="57272"/>
                      <a:pt x="45709" y="58402"/>
                    </a:cubicBezTo>
                    <a:cubicBezTo>
                      <a:pt x="45216" y="59077"/>
                      <a:pt x="44437" y="59428"/>
                      <a:pt x="43670" y="594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20"/>
              <p:cNvSpPr/>
              <p:nvPr/>
            </p:nvSpPr>
            <p:spPr>
              <a:xfrm>
                <a:off x="3303241" y="2542000"/>
                <a:ext cx="512741" cy="627933"/>
              </a:xfrm>
              <a:custGeom>
                <a:avLst/>
                <a:gdLst/>
                <a:ahLst/>
                <a:cxnLst/>
                <a:rect l="l" t="t" r="r" b="b"/>
                <a:pathLst>
                  <a:path w="134666" h="164920" extrusionOk="0">
                    <a:moveTo>
                      <a:pt x="0" y="164920"/>
                    </a:moveTo>
                    <a:lnTo>
                      <a:pt x="0" y="126833"/>
                    </a:lnTo>
                    <a:cubicBezTo>
                      <a:pt x="0" y="108302"/>
                      <a:pt x="9674" y="91109"/>
                      <a:pt x="25517" y="81474"/>
                    </a:cubicBezTo>
                    <a:lnTo>
                      <a:pt x="73149" y="52528"/>
                    </a:lnTo>
                    <a:lnTo>
                      <a:pt x="106821" y="7039"/>
                    </a:lnTo>
                    <a:cubicBezTo>
                      <a:pt x="111950" y="118"/>
                      <a:pt x="121378" y="-2012"/>
                      <a:pt x="128975" y="2053"/>
                    </a:cubicBezTo>
                    <a:lnTo>
                      <a:pt x="128975" y="2053"/>
                    </a:lnTo>
                    <a:cubicBezTo>
                      <a:pt x="133805" y="4624"/>
                      <a:pt x="135922" y="10416"/>
                      <a:pt x="133909" y="15506"/>
                    </a:cubicBezTo>
                    <a:lnTo>
                      <a:pt x="98718" y="104290"/>
                    </a:lnTo>
                    <a:lnTo>
                      <a:pt x="61124" y="134014"/>
                    </a:lnTo>
                    <a:lnTo>
                      <a:pt x="61241" y="164920"/>
                    </a:lnTo>
                    <a:lnTo>
                      <a:pt x="13" y="1649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20"/>
              <p:cNvSpPr/>
              <p:nvPr/>
            </p:nvSpPr>
            <p:spPr>
              <a:xfrm>
                <a:off x="3479097" y="2768337"/>
                <a:ext cx="175918" cy="226105"/>
              </a:xfrm>
              <a:custGeom>
                <a:avLst/>
                <a:gdLst/>
                <a:ahLst/>
                <a:cxnLst/>
                <a:rect l="l" t="t" r="r" b="b"/>
                <a:pathLst>
                  <a:path w="46203" h="59384" extrusionOk="0">
                    <a:moveTo>
                      <a:pt x="2536" y="59384"/>
                    </a:moveTo>
                    <a:cubicBezTo>
                      <a:pt x="1757" y="59384"/>
                      <a:pt x="991" y="59021"/>
                      <a:pt x="497" y="58358"/>
                    </a:cubicBezTo>
                    <a:cubicBezTo>
                      <a:pt x="-334" y="57229"/>
                      <a:pt x="-100" y="55644"/>
                      <a:pt x="1029" y="54813"/>
                    </a:cubicBezTo>
                    <a:lnTo>
                      <a:pt x="37480" y="27920"/>
                    </a:lnTo>
                    <a:cubicBezTo>
                      <a:pt x="41389" y="25050"/>
                      <a:pt x="42285" y="19674"/>
                      <a:pt x="39519" y="15687"/>
                    </a:cubicBezTo>
                    <a:cubicBezTo>
                      <a:pt x="32065" y="4922"/>
                      <a:pt x="17456" y="1831"/>
                      <a:pt x="6289" y="8610"/>
                    </a:cubicBezTo>
                    <a:lnTo>
                      <a:pt x="4575" y="6675"/>
                    </a:lnTo>
                    <a:lnTo>
                      <a:pt x="3263" y="4494"/>
                    </a:lnTo>
                    <a:cubicBezTo>
                      <a:pt x="17132" y="-3908"/>
                      <a:pt x="34728" y="-181"/>
                      <a:pt x="43688" y="12778"/>
                    </a:cubicBezTo>
                    <a:cubicBezTo>
                      <a:pt x="48025" y="19051"/>
                      <a:pt x="46622" y="27491"/>
                      <a:pt x="40493" y="31997"/>
                    </a:cubicBezTo>
                    <a:lnTo>
                      <a:pt x="4042" y="58878"/>
                    </a:lnTo>
                    <a:cubicBezTo>
                      <a:pt x="3588" y="59216"/>
                      <a:pt x="3055" y="59371"/>
                      <a:pt x="2536" y="593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20"/>
              <p:cNvSpPr/>
              <p:nvPr/>
            </p:nvSpPr>
            <p:spPr>
              <a:xfrm rot="-4602206">
                <a:off x="2942657" y="2152493"/>
                <a:ext cx="627432" cy="627432"/>
              </a:xfrm>
              <a:custGeom>
                <a:avLst/>
                <a:gdLst/>
                <a:ahLst/>
                <a:cxnLst/>
                <a:rect l="l" t="t" r="r" b="b"/>
                <a:pathLst>
                  <a:path w="164919" h="164919" extrusionOk="0">
                    <a:moveTo>
                      <a:pt x="164919" y="82460"/>
                    </a:moveTo>
                    <a:cubicBezTo>
                      <a:pt x="164919" y="128001"/>
                      <a:pt x="128001" y="164919"/>
                      <a:pt x="82460" y="164919"/>
                    </a:cubicBezTo>
                    <a:cubicBezTo>
                      <a:pt x="36918" y="164919"/>
                      <a:pt x="0" y="128001"/>
                      <a:pt x="0" y="82460"/>
                    </a:cubicBezTo>
                    <a:cubicBezTo>
                      <a:pt x="0" y="36918"/>
                      <a:pt x="36918" y="0"/>
                      <a:pt x="82460" y="0"/>
                    </a:cubicBezTo>
                    <a:cubicBezTo>
                      <a:pt x="128001" y="0"/>
                      <a:pt x="164919" y="36918"/>
                      <a:pt x="164919" y="824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20"/>
              <p:cNvSpPr/>
              <p:nvPr/>
            </p:nvSpPr>
            <p:spPr>
              <a:xfrm>
                <a:off x="3167509" y="2262778"/>
                <a:ext cx="178503" cy="396288"/>
              </a:xfrm>
              <a:custGeom>
                <a:avLst/>
                <a:gdLst/>
                <a:ahLst/>
                <a:cxnLst/>
                <a:rect l="l" t="t" r="r" b="b"/>
                <a:pathLst>
                  <a:path w="46882" h="104081" extrusionOk="0">
                    <a:moveTo>
                      <a:pt x="28634" y="93121"/>
                    </a:moveTo>
                    <a:cubicBezTo>
                      <a:pt x="28634" y="95121"/>
                      <a:pt x="28673" y="96965"/>
                      <a:pt x="28634" y="98809"/>
                    </a:cubicBezTo>
                    <a:cubicBezTo>
                      <a:pt x="28569" y="101835"/>
                      <a:pt x="26271" y="104107"/>
                      <a:pt x="23375" y="104081"/>
                    </a:cubicBezTo>
                    <a:cubicBezTo>
                      <a:pt x="20544" y="104055"/>
                      <a:pt x="18310" y="101796"/>
                      <a:pt x="18245" y="98848"/>
                    </a:cubicBezTo>
                    <a:cubicBezTo>
                      <a:pt x="18206" y="96952"/>
                      <a:pt x="18245" y="95056"/>
                      <a:pt x="18245" y="93589"/>
                    </a:cubicBezTo>
                    <a:cubicBezTo>
                      <a:pt x="15272" y="92057"/>
                      <a:pt x="12337" y="90953"/>
                      <a:pt x="9870" y="89200"/>
                    </a:cubicBezTo>
                    <a:cubicBezTo>
                      <a:pt x="3584" y="84772"/>
                      <a:pt x="364" y="78538"/>
                      <a:pt x="52" y="70851"/>
                    </a:cubicBezTo>
                    <a:cubicBezTo>
                      <a:pt x="-78" y="67539"/>
                      <a:pt x="2065" y="65137"/>
                      <a:pt x="5078" y="65046"/>
                    </a:cubicBezTo>
                    <a:cubicBezTo>
                      <a:pt x="8090" y="64968"/>
                      <a:pt x="10311" y="67228"/>
                      <a:pt x="10441" y="70552"/>
                    </a:cubicBezTo>
                    <a:cubicBezTo>
                      <a:pt x="10753" y="77993"/>
                      <a:pt x="16765" y="83577"/>
                      <a:pt x="24128" y="83239"/>
                    </a:cubicBezTo>
                    <a:cubicBezTo>
                      <a:pt x="31179" y="82928"/>
                      <a:pt x="36698" y="76850"/>
                      <a:pt x="36451" y="69682"/>
                    </a:cubicBezTo>
                    <a:cubicBezTo>
                      <a:pt x="36205" y="62878"/>
                      <a:pt x="30608" y="57437"/>
                      <a:pt x="23647" y="57242"/>
                    </a:cubicBezTo>
                    <a:cubicBezTo>
                      <a:pt x="13804" y="56969"/>
                      <a:pt x="6506" y="52502"/>
                      <a:pt x="2247" y="43633"/>
                    </a:cubicBezTo>
                    <a:cubicBezTo>
                      <a:pt x="-3960" y="30699"/>
                      <a:pt x="3247" y="15181"/>
                      <a:pt x="17064" y="11324"/>
                    </a:cubicBezTo>
                    <a:cubicBezTo>
                      <a:pt x="17427" y="11220"/>
                      <a:pt x="17778" y="11077"/>
                      <a:pt x="18245" y="10922"/>
                    </a:cubicBezTo>
                    <a:cubicBezTo>
                      <a:pt x="18245" y="9104"/>
                      <a:pt x="18219" y="7260"/>
                      <a:pt x="18245" y="5429"/>
                    </a:cubicBezTo>
                    <a:cubicBezTo>
                      <a:pt x="18284" y="2273"/>
                      <a:pt x="20518" y="-38"/>
                      <a:pt x="23492" y="0"/>
                    </a:cubicBezTo>
                    <a:cubicBezTo>
                      <a:pt x="26387" y="26"/>
                      <a:pt x="28595" y="2312"/>
                      <a:pt x="28647" y="5377"/>
                    </a:cubicBezTo>
                    <a:cubicBezTo>
                      <a:pt x="28673" y="7221"/>
                      <a:pt x="28647" y="9052"/>
                      <a:pt x="28647" y="10960"/>
                    </a:cubicBezTo>
                    <a:cubicBezTo>
                      <a:pt x="33114" y="12103"/>
                      <a:pt x="36971" y="14181"/>
                      <a:pt x="40139" y="17453"/>
                    </a:cubicBezTo>
                    <a:cubicBezTo>
                      <a:pt x="44386" y="21843"/>
                      <a:pt x="46632" y="27115"/>
                      <a:pt x="46840" y="33218"/>
                    </a:cubicBezTo>
                    <a:cubicBezTo>
                      <a:pt x="46957" y="36516"/>
                      <a:pt x="44814" y="38945"/>
                      <a:pt x="41814" y="39023"/>
                    </a:cubicBezTo>
                    <a:cubicBezTo>
                      <a:pt x="38802" y="39114"/>
                      <a:pt x="36581" y="36841"/>
                      <a:pt x="36451" y="33517"/>
                    </a:cubicBezTo>
                    <a:cubicBezTo>
                      <a:pt x="36140" y="26076"/>
                      <a:pt x="30140" y="20505"/>
                      <a:pt x="22764" y="20830"/>
                    </a:cubicBezTo>
                    <a:cubicBezTo>
                      <a:pt x="15661" y="21128"/>
                      <a:pt x="10116" y="27323"/>
                      <a:pt x="10454" y="34543"/>
                    </a:cubicBezTo>
                    <a:cubicBezTo>
                      <a:pt x="10766" y="41256"/>
                      <a:pt x="16362" y="46671"/>
                      <a:pt x="23245" y="46814"/>
                    </a:cubicBezTo>
                    <a:cubicBezTo>
                      <a:pt x="31997" y="47009"/>
                      <a:pt x="38841" y="50697"/>
                      <a:pt x="43438" y="58125"/>
                    </a:cubicBezTo>
                    <a:cubicBezTo>
                      <a:pt x="51437" y="71059"/>
                      <a:pt x="44866" y="88161"/>
                      <a:pt x="30309" y="92641"/>
                    </a:cubicBezTo>
                    <a:cubicBezTo>
                      <a:pt x="29790" y="92797"/>
                      <a:pt x="29270" y="92940"/>
                      <a:pt x="28647" y="931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20"/>
              <p:cNvSpPr/>
              <p:nvPr/>
            </p:nvSpPr>
            <p:spPr>
              <a:xfrm>
                <a:off x="2995989" y="2205640"/>
                <a:ext cx="521426" cy="521426"/>
              </a:xfrm>
              <a:custGeom>
                <a:avLst/>
                <a:gdLst/>
                <a:ahLst/>
                <a:cxnLst/>
                <a:rect l="l" t="t" r="r" b="b"/>
                <a:pathLst>
                  <a:path w="136947" h="136947" extrusionOk="0">
                    <a:moveTo>
                      <a:pt x="68474" y="136948"/>
                    </a:moveTo>
                    <a:cubicBezTo>
                      <a:pt x="30711" y="136948"/>
                      <a:pt x="0" y="106237"/>
                      <a:pt x="0" y="68474"/>
                    </a:cubicBezTo>
                    <a:cubicBezTo>
                      <a:pt x="0" y="30711"/>
                      <a:pt x="30711" y="0"/>
                      <a:pt x="68474" y="0"/>
                    </a:cubicBezTo>
                    <a:cubicBezTo>
                      <a:pt x="106236" y="0"/>
                      <a:pt x="136948" y="30711"/>
                      <a:pt x="136948" y="68474"/>
                    </a:cubicBezTo>
                    <a:cubicBezTo>
                      <a:pt x="136948" y="106237"/>
                      <a:pt x="106236" y="136948"/>
                      <a:pt x="68474" y="136948"/>
                    </a:cubicBezTo>
                    <a:close/>
                    <a:moveTo>
                      <a:pt x="68474" y="2545"/>
                    </a:moveTo>
                    <a:cubicBezTo>
                      <a:pt x="32114" y="2545"/>
                      <a:pt x="2545" y="32114"/>
                      <a:pt x="2545" y="68474"/>
                    </a:cubicBezTo>
                    <a:cubicBezTo>
                      <a:pt x="2545" y="104834"/>
                      <a:pt x="32114" y="134403"/>
                      <a:pt x="68474" y="134403"/>
                    </a:cubicBezTo>
                    <a:cubicBezTo>
                      <a:pt x="104834" y="134403"/>
                      <a:pt x="134403" y="104834"/>
                      <a:pt x="134403" y="68474"/>
                    </a:cubicBezTo>
                    <a:cubicBezTo>
                      <a:pt x="134403" y="32114"/>
                      <a:pt x="104834" y="2545"/>
                      <a:pt x="68474" y="25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23"/>
        <p:cNvGrpSpPr/>
        <p:nvPr/>
      </p:nvGrpSpPr>
      <p:grpSpPr>
        <a:xfrm>
          <a:off x="0" y="0"/>
          <a:ext cx="0" cy="0"/>
          <a:chOff x="0" y="0"/>
          <a:chExt cx="0" cy="0"/>
        </a:xfrm>
      </p:grpSpPr>
      <p:pic>
        <p:nvPicPr>
          <p:cNvPr id="524" name="Google Shape;524;p24"/>
          <p:cNvPicPr preferRelativeResize="0"/>
          <p:nvPr/>
        </p:nvPicPr>
        <p:blipFill>
          <a:blip r:embed="rId2">
            <a:alphaModFix/>
          </a:blip>
          <a:stretch>
            <a:fillRect/>
          </a:stretch>
        </p:blipFill>
        <p:spPr>
          <a:xfrm>
            <a:off x="0" y="1339"/>
            <a:ext cx="9143998" cy="5140822"/>
          </a:xfrm>
          <a:prstGeom prst="rect">
            <a:avLst/>
          </a:prstGeom>
          <a:noFill/>
          <a:ln>
            <a:noFill/>
          </a:ln>
        </p:spPr>
      </p:pic>
      <p:sp>
        <p:nvSpPr>
          <p:cNvPr id="525" name="Google Shape;525;p24"/>
          <p:cNvSpPr/>
          <p:nvPr/>
        </p:nvSpPr>
        <p:spPr>
          <a:xfrm>
            <a:off x="492300"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nvGrpSpPr>
          <p:cNvPr id="526" name="Google Shape;526;p24"/>
          <p:cNvGrpSpPr/>
          <p:nvPr/>
        </p:nvGrpSpPr>
        <p:grpSpPr>
          <a:xfrm rot="-5400000">
            <a:off x="4514400" y="-2098450"/>
            <a:ext cx="115200" cy="4717200"/>
            <a:chOff x="288000" y="213150"/>
            <a:chExt cx="115200" cy="4717200"/>
          </a:xfrm>
        </p:grpSpPr>
        <p:sp>
          <p:nvSpPr>
            <p:cNvPr id="527" name="Google Shape;527;p24"/>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528" name="Google Shape;528;p24"/>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cxnSp>
          <p:nvCxnSpPr>
            <p:cNvPr id="529" name="Google Shape;529;p24"/>
            <p:cNvCxnSpPr>
              <a:stCxn id="527" idx="4"/>
              <a:endCxn id="528"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530" name="Google Shape;530;p24"/>
          <p:cNvGrpSpPr/>
          <p:nvPr/>
        </p:nvGrpSpPr>
        <p:grpSpPr>
          <a:xfrm rot="-5400000">
            <a:off x="4514400" y="2524750"/>
            <a:ext cx="115200" cy="4717200"/>
            <a:chOff x="288000" y="213150"/>
            <a:chExt cx="115200" cy="4717200"/>
          </a:xfrm>
        </p:grpSpPr>
        <p:sp>
          <p:nvSpPr>
            <p:cNvPr id="531" name="Google Shape;531;p24"/>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532" name="Google Shape;532;p24"/>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cxnSp>
          <p:nvCxnSpPr>
            <p:cNvPr id="533" name="Google Shape;533;p24"/>
            <p:cNvCxnSpPr>
              <a:stCxn id="531" idx="4"/>
              <a:endCxn id="532"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pic>
        <p:nvPicPr>
          <p:cNvPr id="22" name="Google Shape;22;p3"/>
          <p:cNvPicPr preferRelativeResize="0"/>
          <p:nvPr/>
        </p:nvPicPr>
        <p:blipFill>
          <a:blip r:embed="rId2">
            <a:alphaModFix/>
          </a:blip>
          <a:stretch>
            <a:fillRect/>
          </a:stretch>
        </p:blipFill>
        <p:spPr>
          <a:xfrm flipH="1">
            <a:off x="0" y="1339"/>
            <a:ext cx="9143998" cy="5140822"/>
          </a:xfrm>
          <a:prstGeom prst="rect">
            <a:avLst/>
          </a:prstGeom>
          <a:noFill/>
          <a:ln>
            <a:noFill/>
          </a:ln>
        </p:spPr>
      </p:pic>
      <p:sp>
        <p:nvSpPr>
          <p:cNvPr id="23" name="Google Shape;23;p3"/>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24" name="Google Shape;24;p3"/>
          <p:cNvSpPr txBox="1">
            <a:spLocks noGrp="1"/>
          </p:cNvSpPr>
          <p:nvPr>
            <p:ph type="title"/>
          </p:nvPr>
        </p:nvSpPr>
        <p:spPr>
          <a:xfrm>
            <a:off x="1376400" y="2418362"/>
            <a:ext cx="2801700" cy="14910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2100900" y="1234125"/>
            <a:ext cx="1352700" cy="109470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6" name="Google Shape;26;p3"/>
          <p:cNvGrpSpPr/>
          <p:nvPr/>
        </p:nvGrpSpPr>
        <p:grpSpPr>
          <a:xfrm rot="-5400000">
            <a:off x="3014225" y="-2098450"/>
            <a:ext cx="115200" cy="4717200"/>
            <a:chOff x="288000" y="213150"/>
            <a:chExt cx="115200" cy="4717200"/>
          </a:xfrm>
        </p:grpSpPr>
        <p:sp>
          <p:nvSpPr>
            <p:cNvPr id="27" name="Google Shape;27;p3"/>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28" name="Google Shape;28;p3"/>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cxnSp>
          <p:nvCxnSpPr>
            <p:cNvPr id="29" name="Google Shape;29;p3"/>
            <p:cNvCxnSpPr>
              <a:stCxn id="27" idx="4"/>
              <a:endCxn id="28"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30" name="Google Shape;30;p3"/>
          <p:cNvGrpSpPr/>
          <p:nvPr/>
        </p:nvGrpSpPr>
        <p:grpSpPr>
          <a:xfrm rot="-5400000">
            <a:off x="3014225" y="2524750"/>
            <a:ext cx="115200" cy="4717200"/>
            <a:chOff x="288000" y="213150"/>
            <a:chExt cx="115200" cy="4717200"/>
          </a:xfrm>
        </p:grpSpPr>
        <p:sp>
          <p:nvSpPr>
            <p:cNvPr id="31" name="Google Shape;31;p3"/>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2" name="Google Shape;32;p3"/>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cxnSp>
          <p:nvCxnSpPr>
            <p:cNvPr id="33" name="Google Shape;33;p3"/>
            <p:cNvCxnSpPr>
              <a:stCxn id="31" idx="4"/>
              <a:endCxn id="32"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pic>
        <p:nvPicPr>
          <p:cNvPr id="35" name="Google Shape;35;p4"/>
          <p:cNvPicPr preferRelativeResize="0"/>
          <p:nvPr/>
        </p:nvPicPr>
        <p:blipFill>
          <a:blip r:embed="rId2">
            <a:alphaModFix/>
          </a:blip>
          <a:stretch>
            <a:fillRect/>
          </a:stretch>
        </p:blipFill>
        <p:spPr>
          <a:xfrm>
            <a:off x="0" y="0"/>
            <a:ext cx="9143998" cy="5140792"/>
          </a:xfrm>
          <a:prstGeom prst="rect">
            <a:avLst/>
          </a:prstGeom>
          <a:noFill/>
          <a:ln>
            <a:noFill/>
          </a:ln>
        </p:spPr>
      </p:pic>
      <p:sp>
        <p:nvSpPr>
          <p:cNvPr id="36" name="Google Shape;36;p4"/>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7" name="Google Shape;3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4"/>
          <p:cNvSpPr txBox="1">
            <a:spLocks noGrp="1"/>
          </p:cNvSpPr>
          <p:nvPr>
            <p:ph type="body" idx="1"/>
          </p:nvPr>
        </p:nvSpPr>
        <p:spPr>
          <a:xfrm>
            <a:off x="720000" y="1424550"/>
            <a:ext cx="4277400" cy="1665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4"/>
              </a:buClr>
              <a:buSzPts val="1200"/>
              <a:buFont typeface="Work Sans Light"/>
              <a:buChar char="●"/>
              <a:defRPr/>
            </a:lvl1pPr>
            <a:lvl2pPr marL="914400" lvl="1" indent="-304800" rtl="0">
              <a:lnSpc>
                <a:spcPct val="100000"/>
              </a:lnSpc>
              <a:spcBef>
                <a:spcPts val="0"/>
              </a:spcBef>
              <a:spcAft>
                <a:spcPts val="0"/>
              </a:spcAft>
              <a:buSzPts val="1200"/>
              <a:buFont typeface="Work Sans Light"/>
              <a:buChar char="○"/>
              <a:defRPr/>
            </a:lvl2pPr>
            <a:lvl3pPr marL="1371600" lvl="2" indent="-304800" rtl="0">
              <a:lnSpc>
                <a:spcPct val="100000"/>
              </a:lnSpc>
              <a:spcBef>
                <a:spcPts val="0"/>
              </a:spcBef>
              <a:spcAft>
                <a:spcPts val="0"/>
              </a:spcAft>
              <a:buSzPts val="1200"/>
              <a:buFont typeface="Work Sans Light"/>
              <a:buChar char="■"/>
              <a:defRPr/>
            </a:lvl3pPr>
            <a:lvl4pPr marL="1828800" lvl="3" indent="-304800" rtl="0">
              <a:lnSpc>
                <a:spcPct val="100000"/>
              </a:lnSpc>
              <a:spcBef>
                <a:spcPts val="0"/>
              </a:spcBef>
              <a:spcAft>
                <a:spcPts val="0"/>
              </a:spcAft>
              <a:buSzPts val="1200"/>
              <a:buFont typeface="Work Sans Light"/>
              <a:buChar char="●"/>
              <a:defRPr/>
            </a:lvl4pPr>
            <a:lvl5pPr marL="2286000" lvl="4" indent="-304800" rtl="0">
              <a:lnSpc>
                <a:spcPct val="100000"/>
              </a:lnSpc>
              <a:spcBef>
                <a:spcPts val="0"/>
              </a:spcBef>
              <a:spcAft>
                <a:spcPts val="0"/>
              </a:spcAft>
              <a:buSzPts val="1200"/>
              <a:buFont typeface="Work Sans Light"/>
              <a:buChar char="○"/>
              <a:defRPr/>
            </a:lvl5pPr>
            <a:lvl6pPr marL="2743200" lvl="5" indent="-304800" rtl="0">
              <a:lnSpc>
                <a:spcPct val="100000"/>
              </a:lnSpc>
              <a:spcBef>
                <a:spcPts val="0"/>
              </a:spcBef>
              <a:spcAft>
                <a:spcPts val="0"/>
              </a:spcAft>
              <a:buSzPts val="1200"/>
              <a:buFont typeface="Work Sans Light"/>
              <a:buChar char="■"/>
              <a:defRPr/>
            </a:lvl6pPr>
            <a:lvl7pPr marL="3200400" lvl="6" indent="-304800" rtl="0">
              <a:lnSpc>
                <a:spcPct val="100000"/>
              </a:lnSpc>
              <a:spcBef>
                <a:spcPts val="0"/>
              </a:spcBef>
              <a:spcAft>
                <a:spcPts val="0"/>
              </a:spcAft>
              <a:buSzPts val="1200"/>
              <a:buFont typeface="Work Sans Light"/>
              <a:buChar char="●"/>
              <a:defRPr/>
            </a:lvl7pPr>
            <a:lvl8pPr marL="3657600" lvl="7" indent="-304800" rtl="0">
              <a:lnSpc>
                <a:spcPct val="100000"/>
              </a:lnSpc>
              <a:spcBef>
                <a:spcPts val="0"/>
              </a:spcBef>
              <a:spcAft>
                <a:spcPts val="0"/>
              </a:spcAft>
              <a:buSzPts val="1200"/>
              <a:buFont typeface="Work Sans Light"/>
              <a:buChar char="○"/>
              <a:defRPr/>
            </a:lvl8pPr>
            <a:lvl9pPr marL="4114800" lvl="8" indent="-304800" rtl="0">
              <a:lnSpc>
                <a:spcPct val="100000"/>
              </a:lnSpc>
              <a:spcBef>
                <a:spcPts val="0"/>
              </a:spcBef>
              <a:spcAft>
                <a:spcPts val="0"/>
              </a:spcAft>
              <a:buSzPts val="1200"/>
              <a:buFont typeface="Work Sans Light"/>
              <a:buChar char="■"/>
              <a:defRPr/>
            </a:lvl9pPr>
          </a:lstStyle>
          <a:p>
            <a:endParaRPr/>
          </a:p>
        </p:txBody>
      </p:sp>
      <p:grpSp>
        <p:nvGrpSpPr>
          <p:cNvPr id="39" name="Google Shape;39;p4"/>
          <p:cNvGrpSpPr/>
          <p:nvPr/>
        </p:nvGrpSpPr>
        <p:grpSpPr>
          <a:xfrm>
            <a:off x="8430775" y="213150"/>
            <a:ext cx="1809600" cy="4717200"/>
            <a:chOff x="8430775" y="213150"/>
            <a:chExt cx="1809600" cy="4717200"/>
          </a:xfrm>
        </p:grpSpPr>
        <p:sp>
          <p:nvSpPr>
            <p:cNvPr id="40" name="Google Shape;40;p4"/>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nvGrpSpPr>
            <p:cNvPr id="41" name="Google Shape;41;p4"/>
            <p:cNvGrpSpPr/>
            <p:nvPr/>
          </p:nvGrpSpPr>
          <p:grpSpPr>
            <a:xfrm>
              <a:off x="8751000" y="213150"/>
              <a:ext cx="115200" cy="4717200"/>
              <a:chOff x="288000" y="213150"/>
              <a:chExt cx="115200" cy="4717200"/>
            </a:xfrm>
          </p:grpSpPr>
          <p:sp>
            <p:nvSpPr>
              <p:cNvPr id="42" name="Google Shape;42;p4"/>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3" name="Google Shape;43;p4"/>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cxnSp>
            <p:nvCxnSpPr>
              <p:cNvPr id="44" name="Google Shape;44;p4"/>
              <p:cNvCxnSpPr>
                <a:stCxn id="42" idx="4"/>
                <a:endCxn id="43"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45" name="Google Shape;45;p4"/>
            <p:cNvGrpSpPr/>
            <p:nvPr/>
          </p:nvGrpSpPr>
          <p:grpSpPr>
            <a:xfrm>
              <a:off x="8580258" y="539501"/>
              <a:ext cx="456680" cy="456680"/>
              <a:chOff x="1641646" y="129663"/>
              <a:chExt cx="456680" cy="456680"/>
            </a:xfrm>
          </p:grpSpPr>
          <p:sp>
            <p:nvSpPr>
              <p:cNvPr id="46" name="Google Shape;46;p4"/>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4"/>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 name="Google Shape;48;p4"/>
            <p:cNvGrpSpPr/>
            <p:nvPr/>
          </p:nvGrpSpPr>
          <p:grpSpPr>
            <a:xfrm>
              <a:off x="8547941" y="2384251"/>
              <a:ext cx="521301" cy="374980"/>
              <a:chOff x="2222026" y="1921792"/>
              <a:chExt cx="2068657" cy="1466485"/>
            </a:xfrm>
          </p:grpSpPr>
          <p:sp>
            <p:nvSpPr>
              <p:cNvPr id="49" name="Google Shape;49;p4"/>
              <p:cNvSpPr/>
              <p:nvPr/>
            </p:nvSpPr>
            <p:spPr>
              <a:xfrm rot="10800000">
                <a:off x="2222026" y="1921792"/>
                <a:ext cx="2068657" cy="1466485"/>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4"/>
              <p:cNvSpPr/>
              <p:nvPr/>
            </p:nvSpPr>
            <p:spPr>
              <a:xfrm>
                <a:off x="2697521" y="2542000"/>
                <a:ext cx="512741" cy="627933"/>
              </a:xfrm>
              <a:custGeom>
                <a:avLst/>
                <a:gdLst/>
                <a:ahLst/>
                <a:cxnLst/>
                <a:rect l="l" t="t" r="r" b="b"/>
                <a:pathLst>
                  <a:path w="134666" h="164920" extrusionOk="0">
                    <a:moveTo>
                      <a:pt x="73543" y="134014"/>
                    </a:moveTo>
                    <a:lnTo>
                      <a:pt x="35949" y="104290"/>
                    </a:lnTo>
                    <a:lnTo>
                      <a:pt x="758" y="15506"/>
                    </a:lnTo>
                    <a:cubicBezTo>
                      <a:pt x="-1255" y="10416"/>
                      <a:pt x="862" y="4637"/>
                      <a:pt x="5692" y="2053"/>
                    </a:cubicBezTo>
                    <a:lnTo>
                      <a:pt x="5692" y="2053"/>
                    </a:lnTo>
                    <a:cubicBezTo>
                      <a:pt x="13289" y="-2012"/>
                      <a:pt x="22717" y="118"/>
                      <a:pt x="27846" y="7039"/>
                    </a:cubicBezTo>
                    <a:lnTo>
                      <a:pt x="61518" y="52528"/>
                    </a:lnTo>
                    <a:lnTo>
                      <a:pt x="109150" y="81474"/>
                    </a:lnTo>
                    <a:cubicBezTo>
                      <a:pt x="124993" y="91096"/>
                      <a:pt x="134667" y="108289"/>
                      <a:pt x="134667" y="126833"/>
                    </a:cubicBezTo>
                    <a:lnTo>
                      <a:pt x="134667" y="164920"/>
                    </a:lnTo>
                    <a:lnTo>
                      <a:pt x="73673" y="164920"/>
                    </a:lnTo>
                    <a:lnTo>
                      <a:pt x="73556" y="1340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4"/>
              <p:cNvSpPr/>
              <p:nvPr/>
            </p:nvSpPr>
            <p:spPr>
              <a:xfrm>
                <a:off x="2858383" y="2768123"/>
                <a:ext cx="175929" cy="226318"/>
              </a:xfrm>
              <a:custGeom>
                <a:avLst/>
                <a:gdLst/>
                <a:ahLst/>
                <a:cxnLst/>
                <a:rect l="l" t="t" r="r" b="b"/>
                <a:pathLst>
                  <a:path w="46206" h="59440" extrusionOk="0">
                    <a:moveTo>
                      <a:pt x="43670" y="59441"/>
                    </a:moveTo>
                    <a:cubicBezTo>
                      <a:pt x="43151" y="59441"/>
                      <a:pt x="42619" y="59285"/>
                      <a:pt x="42164" y="58948"/>
                    </a:cubicBezTo>
                    <a:lnTo>
                      <a:pt x="5713" y="32067"/>
                    </a:lnTo>
                    <a:cubicBezTo>
                      <a:pt x="-416" y="27548"/>
                      <a:pt x="-1819" y="19120"/>
                      <a:pt x="2506" y="12848"/>
                    </a:cubicBezTo>
                    <a:cubicBezTo>
                      <a:pt x="11492" y="-99"/>
                      <a:pt x="29074" y="-3865"/>
                      <a:pt x="42554" y="4329"/>
                    </a:cubicBezTo>
                    <a:cubicBezTo>
                      <a:pt x="43748" y="5057"/>
                      <a:pt x="44333" y="6732"/>
                      <a:pt x="43606" y="7926"/>
                    </a:cubicBezTo>
                    <a:cubicBezTo>
                      <a:pt x="42878" y="9134"/>
                      <a:pt x="41502" y="9615"/>
                      <a:pt x="40320" y="8913"/>
                    </a:cubicBezTo>
                    <a:cubicBezTo>
                      <a:pt x="28763" y="1888"/>
                      <a:pt x="14154" y="4979"/>
                      <a:pt x="6674" y="15731"/>
                    </a:cubicBezTo>
                    <a:cubicBezTo>
                      <a:pt x="3921" y="19718"/>
                      <a:pt x="4804" y="25094"/>
                      <a:pt x="8713" y="27964"/>
                    </a:cubicBezTo>
                    <a:lnTo>
                      <a:pt x="45177" y="54857"/>
                    </a:lnTo>
                    <a:cubicBezTo>
                      <a:pt x="46307" y="55688"/>
                      <a:pt x="46540" y="57272"/>
                      <a:pt x="45709" y="58402"/>
                    </a:cubicBezTo>
                    <a:cubicBezTo>
                      <a:pt x="45216" y="59077"/>
                      <a:pt x="44437" y="59428"/>
                      <a:pt x="43670" y="594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4"/>
              <p:cNvSpPr/>
              <p:nvPr/>
            </p:nvSpPr>
            <p:spPr>
              <a:xfrm>
                <a:off x="3303241" y="2542000"/>
                <a:ext cx="512741" cy="627933"/>
              </a:xfrm>
              <a:custGeom>
                <a:avLst/>
                <a:gdLst/>
                <a:ahLst/>
                <a:cxnLst/>
                <a:rect l="l" t="t" r="r" b="b"/>
                <a:pathLst>
                  <a:path w="134666" h="164920" extrusionOk="0">
                    <a:moveTo>
                      <a:pt x="0" y="164920"/>
                    </a:moveTo>
                    <a:lnTo>
                      <a:pt x="0" y="126833"/>
                    </a:lnTo>
                    <a:cubicBezTo>
                      <a:pt x="0" y="108302"/>
                      <a:pt x="9674" y="91109"/>
                      <a:pt x="25517" y="81474"/>
                    </a:cubicBezTo>
                    <a:lnTo>
                      <a:pt x="73149" y="52528"/>
                    </a:lnTo>
                    <a:lnTo>
                      <a:pt x="106821" y="7039"/>
                    </a:lnTo>
                    <a:cubicBezTo>
                      <a:pt x="111950" y="118"/>
                      <a:pt x="121378" y="-2012"/>
                      <a:pt x="128975" y="2053"/>
                    </a:cubicBezTo>
                    <a:lnTo>
                      <a:pt x="128975" y="2053"/>
                    </a:lnTo>
                    <a:cubicBezTo>
                      <a:pt x="133805" y="4624"/>
                      <a:pt x="135922" y="10416"/>
                      <a:pt x="133909" y="15506"/>
                    </a:cubicBezTo>
                    <a:lnTo>
                      <a:pt x="98718" y="104290"/>
                    </a:lnTo>
                    <a:lnTo>
                      <a:pt x="61124" y="134014"/>
                    </a:lnTo>
                    <a:lnTo>
                      <a:pt x="61241" y="164920"/>
                    </a:lnTo>
                    <a:lnTo>
                      <a:pt x="13" y="1649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4"/>
              <p:cNvSpPr/>
              <p:nvPr/>
            </p:nvSpPr>
            <p:spPr>
              <a:xfrm>
                <a:off x="3479097" y="2768337"/>
                <a:ext cx="175918" cy="226105"/>
              </a:xfrm>
              <a:custGeom>
                <a:avLst/>
                <a:gdLst/>
                <a:ahLst/>
                <a:cxnLst/>
                <a:rect l="l" t="t" r="r" b="b"/>
                <a:pathLst>
                  <a:path w="46203" h="59384" extrusionOk="0">
                    <a:moveTo>
                      <a:pt x="2536" y="59384"/>
                    </a:moveTo>
                    <a:cubicBezTo>
                      <a:pt x="1757" y="59384"/>
                      <a:pt x="991" y="59021"/>
                      <a:pt x="497" y="58358"/>
                    </a:cubicBezTo>
                    <a:cubicBezTo>
                      <a:pt x="-334" y="57229"/>
                      <a:pt x="-100" y="55644"/>
                      <a:pt x="1029" y="54813"/>
                    </a:cubicBezTo>
                    <a:lnTo>
                      <a:pt x="37480" y="27920"/>
                    </a:lnTo>
                    <a:cubicBezTo>
                      <a:pt x="41389" y="25050"/>
                      <a:pt x="42285" y="19674"/>
                      <a:pt x="39519" y="15687"/>
                    </a:cubicBezTo>
                    <a:cubicBezTo>
                      <a:pt x="32065" y="4922"/>
                      <a:pt x="17456" y="1831"/>
                      <a:pt x="6289" y="8610"/>
                    </a:cubicBezTo>
                    <a:lnTo>
                      <a:pt x="4575" y="6675"/>
                    </a:lnTo>
                    <a:lnTo>
                      <a:pt x="3263" y="4494"/>
                    </a:lnTo>
                    <a:cubicBezTo>
                      <a:pt x="17132" y="-3908"/>
                      <a:pt x="34728" y="-181"/>
                      <a:pt x="43688" y="12778"/>
                    </a:cubicBezTo>
                    <a:cubicBezTo>
                      <a:pt x="48025" y="19051"/>
                      <a:pt x="46622" y="27491"/>
                      <a:pt x="40493" y="31997"/>
                    </a:cubicBezTo>
                    <a:lnTo>
                      <a:pt x="4042" y="58878"/>
                    </a:lnTo>
                    <a:cubicBezTo>
                      <a:pt x="3588" y="59216"/>
                      <a:pt x="3055" y="59371"/>
                      <a:pt x="2536" y="593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4"/>
              <p:cNvSpPr/>
              <p:nvPr/>
            </p:nvSpPr>
            <p:spPr>
              <a:xfrm rot="-4602206">
                <a:off x="2942657" y="2152493"/>
                <a:ext cx="627432" cy="627432"/>
              </a:xfrm>
              <a:custGeom>
                <a:avLst/>
                <a:gdLst/>
                <a:ahLst/>
                <a:cxnLst/>
                <a:rect l="l" t="t" r="r" b="b"/>
                <a:pathLst>
                  <a:path w="164919" h="164919" extrusionOk="0">
                    <a:moveTo>
                      <a:pt x="164919" y="82460"/>
                    </a:moveTo>
                    <a:cubicBezTo>
                      <a:pt x="164919" y="128001"/>
                      <a:pt x="128001" y="164919"/>
                      <a:pt x="82460" y="164919"/>
                    </a:cubicBezTo>
                    <a:cubicBezTo>
                      <a:pt x="36918" y="164919"/>
                      <a:pt x="0" y="128001"/>
                      <a:pt x="0" y="82460"/>
                    </a:cubicBezTo>
                    <a:cubicBezTo>
                      <a:pt x="0" y="36918"/>
                      <a:pt x="36918" y="0"/>
                      <a:pt x="82460" y="0"/>
                    </a:cubicBezTo>
                    <a:cubicBezTo>
                      <a:pt x="128001" y="0"/>
                      <a:pt x="164919" y="36918"/>
                      <a:pt x="164919" y="824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4"/>
              <p:cNvSpPr/>
              <p:nvPr/>
            </p:nvSpPr>
            <p:spPr>
              <a:xfrm>
                <a:off x="3167509" y="2262778"/>
                <a:ext cx="178503" cy="396288"/>
              </a:xfrm>
              <a:custGeom>
                <a:avLst/>
                <a:gdLst/>
                <a:ahLst/>
                <a:cxnLst/>
                <a:rect l="l" t="t" r="r" b="b"/>
                <a:pathLst>
                  <a:path w="46882" h="104081" extrusionOk="0">
                    <a:moveTo>
                      <a:pt x="28634" y="93121"/>
                    </a:moveTo>
                    <a:cubicBezTo>
                      <a:pt x="28634" y="95121"/>
                      <a:pt x="28673" y="96965"/>
                      <a:pt x="28634" y="98809"/>
                    </a:cubicBezTo>
                    <a:cubicBezTo>
                      <a:pt x="28569" y="101835"/>
                      <a:pt x="26271" y="104107"/>
                      <a:pt x="23375" y="104081"/>
                    </a:cubicBezTo>
                    <a:cubicBezTo>
                      <a:pt x="20544" y="104055"/>
                      <a:pt x="18310" y="101796"/>
                      <a:pt x="18245" y="98848"/>
                    </a:cubicBezTo>
                    <a:cubicBezTo>
                      <a:pt x="18206" y="96952"/>
                      <a:pt x="18245" y="95056"/>
                      <a:pt x="18245" y="93589"/>
                    </a:cubicBezTo>
                    <a:cubicBezTo>
                      <a:pt x="15272" y="92057"/>
                      <a:pt x="12337" y="90953"/>
                      <a:pt x="9870" y="89200"/>
                    </a:cubicBezTo>
                    <a:cubicBezTo>
                      <a:pt x="3584" y="84772"/>
                      <a:pt x="364" y="78538"/>
                      <a:pt x="52" y="70851"/>
                    </a:cubicBezTo>
                    <a:cubicBezTo>
                      <a:pt x="-78" y="67539"/>
                      <a:pt x="2065" y="65137"/>
                      <a:pt x="5078" y="65046"/>
                    </a:cubicBezTo>
                    <a:cubicBezTo>
                      <a:pt x="8090" y="64968"/>
                      <a:pt x="10311" y="67228"/>
                      <a:pt x="10441" y="70552"/>
                    </a:cubicBezTo>
                    <a:cubicBezTo>
                      <a:pt x="10753" y="77993"/>
                      <a:pt x="16765" y="83577"/>
                      <a:pt x="24128" y="83239"/>
                    </a:cubicBezTo>
                    <a:cubicBezTo>
                      <a:pt x="31179" y="82928"/>
                      <a:pt x="36698" y="76850"/>
                      <a:pt x="36451" y="69682"/>
                    </a:cubicBezTo>
                    <a:cubicBezTo>
                      <a:pt x="36205" y="62878"/>
                      <a:pt x="30608" y="57437"/>
                      <a:pt x="23647" y="57242"/>
                    </a:cubicBezTo>
                    <a:cubicBezTo>
                      <a:pt x="13804" y="56969"/>
                      <a:pt x="6506" y="52502"/>
                      <a:pt x="2247" y="43633"/>
                    </a:cubicBezTo>
                    <a:cubicBezTo>
                      <a:pt x="-3960" y="30699"/>
                      <a:pt x="3247" y="15181"/>
                      <a:pt x="17064" y="11324"/>
                    </a:cubicBezTo>
                    <a:cubicBezTo>
                      <a:pt x="17427" y="11220"/>
                      <a:pt x="17778" y="11077"/>
                      <a:pt x="18245" y="10922"/>
                    </a:cubicBezTo>
                    <a:cubicBezTo>
                      <a:pt x="18245" y="9104"/>
                      <a:pt x="18219" y="7260"/>
                      <a:pt x="18245" y="5429"/>
                    </a:cubicBezTo>
                    <a:cubicBezTo>
                      <a:pt x="18284" y="2273"/>
                      <a:pt x="20518" y="-38"/>
                      <a:pt x="23492" y="0"/>
                    </a:cubicBezTo>
                    <a:cubicBezTo>
                      <a:pt x="26387" y="26"/>
                      <a:pt x="28595" y="2312"/>
                      <a:pt x="28647" y="5377"/>
                    </a:cubicBezTo>
                    <a:cubicBezTo>
                      <a:pt x="28673" y="7221"/>
                      <a:pt x="28647" y="9052"/>
                      <a:pt x="28647" y="10960"/>
                    </a:cubicBezTo>
                    <a:cubicBezTo>
                      <a:pt x="33114" y="12103"/>
                      <a:pt x="36971" y="14181"/>
                      <a:pt x="40139" y="17453"/>
                    </a:cubicBezTo>
                    <a:cubicBezTo>
                      <a:pt x="44386" y="21843"/>
                      <a:pt x="46632" y="27115"/>
                      <a:pt x="46840" y="33218"/>
                    </a:cubicBezTo>
                    <a:cubicBezTo>
                      <a:pt x="46957" y="36516"/>
                      <a:pt x="44814" y="38945"/>
                      <a:pt x="41814" y="39023"/>
                    </a:cubicBezTo>
                    <a:cubicBezTo>
                      <a:pt x="38802" y="39114"/>
                      <a:pt x="36581" y="36841"/>
                      <a:pt x="36451" y="33517"/>
                    </a:cubicBezTo>
                    <a:cubicBezTo>
                      <a:pt x="36140" y="26076"/>
                      <a:pt x="30140" y="20505"/>
                      <a:pt x="22764" y="20830"/>
                    </a:cubicBezTo>
                    <a:cubicBezTo>
                      <a:pt x="15661" y="21128"/>
                      <a:pt x="10116" y="27323"/>
                      <a:pt x="10454" y="34543"/>
                    </a:cubicBezTo>
                    <a:cubicBezTo>
                      <a:pt x="10766" y="41256"/>
                      <a:pt x="16362" y="46671"/>
                      <a:pt x="23245" y="46814"/>
                    </a:cubicBezTo>
                    <a:cubicBezTo>
                      <a:pt x="31997" y="47009"/>
                      <a:pt x="38841" y="50697"/>
                      <a:pt x="43438" y="58125"/>
                    </a:cubicBezTo>
                    <a:cubicBezTo>
                      <a:pt x="51437" y="71059"/>
                      <a:pt x="44866" y="88161"/>
                      <a:pt x="30309" y="92641"/>
                    </a:cubicBezTo>
                    <a:cubicBezTo>
                      <a:pt x="29790" y="92797"/>
                      <a:pt x="29270" y="92940"/>
                      <a:pt x="28647" y="931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4"/>
              <p:cNvSpPr/>
              <p:nvPr/>
            </p:nvSpPr>
            <p:spPr>
              <a:xfrm>
                <a:off x="2995989" y="2205640"/>
                <a:ext cx="521426" cy="521426"/>
              </a:xfrm>
              <a:custGeom>
                <a:avLst/>
                <a:gdLst/>
                <a:ahLst/>
                <a:cxnLst/>
                <a:rect l="l" t="t" r="r" b="b"/>
                <a:pathLst>
                  <a:path w="136947" h="136947" extrusionOk="0">
                    <a:moveTo>
                      <a:pt x="68474" y="136948"/>
                    </a:moveTo>
                    <a:cubicBezTo>
                      <a:pt x="30711" y="136948"/>
                      <a:pt x="0" y="106237"/>
                      <a:pt x="0" y="68474"/>
                    </a:cubicBezTo>
                    <a:cubicBezTo>
                      <a:pt x="0" y="30711"/>
                      <a:pt x="30711" y="0"/>
                      <a:pt x="68474" y="0"/>
                    </a:cubicBezTo>
                    <a:cubicBezTo>
                      <a:pt x="106236" y="0"/>
                      <a:pt x="136948" y="30711"/>
                      <a:pt x="136948" y="68474"/>
                    </a:cubicBezTo>
                    <a:cubicBezTo>
                      <a:pt x="136948" y="106237"/>
                      <a:pt x="106236" y="136948"/>
                      <a:pt x="68474" y="136948"/>
                    </a:cubicBezTo>
                    <a:close/>
                    <a:moveTo>
                      <a:pt x="68474" y="2545"/>
                    </a:moveTo>
                    <a:cubicBezTo>
                      <a:pt x="32114" y="2545"/>
                      <a:pt x="2545" y="32114"/>
                      <a:pt x="2545" y="68474"/>
                    </a:cubicBezTo>
                    <a:cubicBezTo>
                      <a:pt x="2545" y="104834"/>
                      <a:pt x="32114" y="134403"/>
                      <a:pt x="68474" y="134403"/>
                    </a:cubicBezTo>
                    <a:cubicBezTo>
                      <a:pt x="104834" y="134403"/>
                      <a:pt x="134403" y="104834"/>
                      <a:pt x="134403" y="68474"/>
                    </a:cubicBezTo>
                    <a:cubicBezTo>
                      <a:pt x="134403" y="32114"/>
                      <a:pt x="104834" y="2545"/>
                      <a:pt x="68474" y="25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pic>
        <p:nvPicPr>
          <p:cNvPr id="91" name="Google Shape;91;p6"/>
          <p:cNvPicPr preferRelativeResize="0"/>
          <p:nvPr/>
        </p:nvPicPr>
        <p:blipFill>
          <a:blip r:embed="rId2">
            <a:alphaModFix/>
          </a:blip>
          <a:stretch>
            <a:fillRect/>
          </a:stretch>
        </p:blipFill>
        <p:spPr>
          <a:xfrm>
            <a:off x="0" y="1339"/>
            <a:ext cx="9143998" cy="5140822"/>
          </a:xfrm>
          <a:prstGeom prst="rect">
            <a:avLst/>
          </a:prstGeom>
          <a:noFill/>
          <a:ln>
            <a:noFill/>
          </a:ln>
        </p:spPr>
      </p:pic>
      <p:sp>
        <p:nvSpPr>
          <p:cNvPr id="92" name="Google Shape;92;p6"/>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93" name="Google Shape;9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4" name="Google Shape;94;p6"/>
          <p:cNvGrpSpPr/>
          <p:nvPr/>
        </p:nvGrpSpPr>
        <p:grpSpPr>
          <a:xfrm>
            <a:off x="8430775" y="213150"/>
            <a:ext cx="1809600" cy="4717200"/>
            <a:chOff x="8430775" y="213150"/>
            <a:chExt cx="1809600" cy="4717200"/>
          </a:xfrm>
        </p:grpSpPr>
        <p:sp>
          <p:nvSpPr>
            <p:cNvPr id="95" name="Google Shape;95;p6"/>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nvGrpSpPr>
            <p:cNvPr id="96" name="Google Shape;96;p6"/>
            <p:cNvGrpSpPr/>
            <p:nvPr/>
          </p:nvGrpSpPr>
          <p:grpSpPr>
            <a:xfrm>
              <a:off x="8751000" y="213150"/>
              <a:ext cx="115200" cy="4717200"/>
              <a:chOff x="288000" y="213150"/>
              <a:chExt cx="115200" cy="4717200"/>
            </a:xfrm>
          </p:grpSpPr>
          <p:sp>
            <p:nvSpPr>
              <p:cNvPr id="97" name="Google Shape;97;p6"/>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98" name="Google Shape;98;p6"/>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cxnSp>
            <p:nvCxnSpPr>
              <p:cNvPr id="99" name="Google Shape;99;p6"/>
              <p:cNvCxnSpPr>
                <a:stCxn id="97" idx="4"/>
                <a:endCxn id="98"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100" name="Google Shape;100;p6"/>
            <p:cNvGrpSpPr/>
            <p:nvPr/>
          </p:nvGrpSpPr>
          <p:grpSpPr>
            <a:xfrm>
              <a:off x="8546173" y="2385709"/>
              <a:ext cx="524295" cy="371677"/>
              <a:chOff x="68773" y="2385709"/>
              <a:chExt cx="524295" cy="371677"/>
            </a:xfrm>
          </p:grpSpPr>
          <p:sp>
            <p:nvSpPr>
              <p:cNvPr id="101" name="Google Shape;101;p6"/>
              <p:cNvSpPr/>
              <p:nvPr/>
            </p:nvSpPr>
            <p:spPr>
              <a:xfrm rot="10800000">
                <a:off x="68773" y="2385709"/>
                <a:ext cx="524295" cy="371677"/>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2" name="Google Shape;102;p6"/>
              <p:cNvGrpSpPr/>
              <p:nvPr/>
            </p:nvGrpSpPr>
            <p:grpSpPr>
              <a:xfrm>
                <a:off x="137143" y="2462792"/>
                <a:ext cx="388115" cy="217925"/>
                <a:chOff x="1050837" y="1627096"/>
                <a:chExt cx="505951" cy="284127"/>
              </a:xfrm>
            </p:grpSpPr>
            <p:sp>
              <p:nvSpPr>
                <p:cNvPr id="103" name="Google Shape;103;p6"/>
                <p:cNvSpPr/>
                <p:nvPr/>
              </p:nvSpPr>
              <p:spPr>
                <a:xfrm>
                  <a:off x="1072933" y="1680401"/>
                  <a:ext cx="413572" cy="209379"/>
                </a:xfrm>
                <a:custGeom>
                  <a:avLst/>
                  <a:gdLst/>
                  <a:ahLst/>
                  <a:cxnLst/>
                  <a:rect l="l" t="t" r="r" b="b"/>
                  <a:pathLst>
                    <a:path w="225073" h="113948" extrusionOk="0">
                      <a:moveTo>
                        <a:pt x="0" y="84955"/>
                      </a:moveTo>
                      <a:cubicBezTo>
                        <a:pt x="0" y="84955"/>
                        <a:pt x="8976" y="100284"/>
                        <a:pt x="29612" y="94619"/>
                      </a:cubicBezTo>
                      <a:cubicBezTo>
                        <a:pt x="58355" y="86730"/>
                        <a:pt x="39027" y="0"/>
                        <a:pt x="64838" y="0"/>
                      </a:cubicBezTo>
                      <a:cubicBezTo>
                        <a:pt x="90650" y="0"/>
                        <a:pt x="80227" y="71730"/>
                        <a:pt x="103526" y="71730"/>
                      </a:cubicBezTo>
                      <a:cubicBezTo>
                        <a:pt x="129307" y="71730"/>
                        <a:pt x="111255" y="0"/>
                        <a:pt x="144956" y="0"/>
                      </a:cubicBezTo>
                      <a:cubicBezTo>
                        <a:pt x="178657" y="0"/>
                        <a:pt x="158311" y="89533"/>
                        <a:pt x="185778" y="89533"/>
                      </a:cubicBezTo>
                      <a:cubicBezTo>
                        <a:pt x="213245" y="89533"/>
                        <a:pt x="200788" y="5595"/>
                        <a:pt x="225074" y="5595"/>
                      </a:cubicBezTo>
                      <a:lnTo>
                        <a:pt x="225074" y="113948"/>
                      </a:lnTo>
                      <a:lnTo>
                        <a:pt x="0" y="113948"/>
                      </a:lnTo>
                      <a:lnTo>
                        <a:pt x="0" y="84955"/>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6"/>
                <p:cNvSpPr/>
                <p:nvPr/>
              </p:nvSpPr>
              <p:spPr>
                <a:xfrm>
                  <a:off x="1188565"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68" y="0"/>
                        <a:pt x="1955" y="0"/>
                      </a:cubicBezTo>
                      <a:cubicBezTo>
                        <a:pt x="304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6"/>
                <p:cNvSpPr/>
                <p:nvPr/>
              </p:nvSpPr>
              <p:spPr>
                <a:xfrm>
                  <a:off x="1335865"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68" y="0"/>
                        <a:pt x="1955" y="0"/>
                      </a:cubicBezTo>
                      <a:cubicBezTo>
                        <a:pt x="304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6"/>
                <p:cNvSpPr/>
                <p:nvPr/>
              </p:nvSpPr>
              <p:spPr>
                <a:xfrm>
                  <a:off x="1483166"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78" y="0"/>
                        <a:pt x="1955" y="0"/>
                      </a:cubicBezTo>
                      <a:cubicBezTo>
                        <a:pt x="303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6"/>
                <p:cNvSpPr/>
                <p:nvPr/>
              </p:nvSpPr>
              <p:spPr>
                <a:xfrm>
                  <a:off x="1069338" y="1649228"/>
                  <a:ext cx="7183" cy="261994"/>
                </a:xfrm>
                <a:custGeom>
                  <a:avLst/>
                  <a:gdLst/>
                  <a:ahLst/>
                  <a:cxnLst/>
                  <a:rect l="l" t="t" r="r" b="b"/>
                  <a:pathLst>
                    <a:path w="3909" h="142582" extrusionOk="0">
                      <a:moveTo>
                        <a:pt x="1955" y="142582"/>
                      </a:moveTo>
                      <a:cubicBezTo>
                        <a:pt x="878" y="142582"/>
                        <a:pt x="0" y="141715"/>
                        <a:pt x="0" y="140627"/>
                      </a:cubicBezTo>
                      <a:lnTo>
                        <a:pt x="0" y="1955"/>
                      </a:lnTo>
                      <a:cubicBezTo>
                        <a:pt x="0" y="878"/>
                        <a:pt x="868" y="0"/>
                        <a:pt x="1955" y="0"/>
                      </a:cubicBezTo>
                      <a:cubicBezTo>
                        <a:pt x="3042" y="0"/>
                        <a:pt x="3910" y="868"/>
                        <a:pt x="3910" y="1955"/>
                      </a:cubicBezTo>
                      <a:lnTo>
                        <a:pt x="3910" y="140627"/>
                      </a:lnTo>
                      <a:cubicBezTo>
                        <a:pt x="3910" y="141705"/>
                        <a:pt x="3042" y="142582"/>
                        <a:pt x="1955" y="14258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6"/>
                <p:cNvSpPr/>
                <p:nvPr/>
              </p:nvSpPr>
              <p:spPr>
                <a:xfrm>
                  <a:off x="1055073" y="1627096"/>
                  <a:ext cx="35717" cy="30934"/>
                </a:xfrm>
                <a:custGeom>
                  <a:avLst/>
                  <a:gdLst/>
                  <a:ahLst/>
                  <a:cxnLst/>
                  <a:rect l="l" t="t" r="r" b="b"/>
                  <a:pathLst>
                    <a:path w="19438" h="16835" extrusionOk="0">
                      <a:moveTo>
                        <a:pt x="0" y="16835"/>
                      </a:moveTo>
                      <a:lnTo>
                        <a:pt x="9714" y="0"/>
                      </a:lnTo>
                      <a:lnTo>
                        <a:pt x="19439" y="16835"/>
                      </a:lnTo>
                      <a:lnTo>
                        <a:pt x="0" y="1683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6"/>
                <p:cNvSpPr/>
                <p:nvPr/>
              </p:nvSpPr>
              <p:spPr>
                <a:xfrm>
                  <a:off x="1050837" y="1886307"/>
                  <a:ext cx="478338" cy="7183"/>
                </a:xfrm>
                <a:custGeom>
                  <a:avLst/>
                  <a:gdLst/>
                  <a:ahLst/>
                  <a:cxnLst/>
                  <a:rect l="l" t="t" r="r" b="b"/>
                  <a:pathLst>
                    <a:path w="260320" h="3909" extrusionOk="0">
                      <a:moveTo>
                        <a:pt x="258365" y="3910"/>
                      </a:moveTo>
                      <a:lnTo>
                        <a:pt x="1955" y="3910"/>
                      </a:lnTo>
                      <a:cubicBezTo>
                        <a:pt x="878" y="3910"/>
                        <a:pt x="0" y="3042"/>
                        <a:pt x="0" y="1955"/>
                      </a:cubicBezTo>
                      <a:cubicBezTo>
                        <a:pt x="0" y="868"/>
                        <a:pt x="868" y="0"/>
                        <a:pt x="1955" y="0"/>
                      </a:cubicBezTo>
                      <a:lnTo>
                        <a:pt x="258365" y="0"/>
                      </a:lnTo>
                      <a:cubicBezTo>
                        <a:pt x="259443" y="0"/>
                        <a:pt x="260320" y="878"/>
                        <a:pt x="260320" y="1955"/>
                      </a:cubicBezTo>
                      <a:cubicBezTo>
                        <a:pt x="260320" y="3032"/>
                        <a:pt x="259453" y="3910"/>
                        <a:pt x="258365" y="391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6"/>
                <p:cNvSpPr/>
                <p:nvPr/>
              </p:nvSpPr>
              <p:spPr>
                <a:xfrm>
                  <a:off x="1525854" y="1872022"/>
                  <a:ext cx="30934" cy="35736"/>
                </a:xfrm>
                <a:custGeom>
                  <a:avLst/>
                  <a:gdLst/>
                  <a:ahLst/>
                  <a:cxnLst/>
                  <a:rect l="l" t="t" r="r" b="b"/>
                  <a:pathLst>
                    <a:path w="16835" h="19448" extrusionOk="0">
                      <a:moveTo>
                        <a:pt x="0" y="0"/>
                      </a:moveTo>
                      <a:lnTo>
                        <a:pt x="16835" y="9724"/>
                      </a:lnTo>
                      <a:lnTo>
                        <a:pt x="0" y="19448"/>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6"/>
                <p:cNvSpPr/>
                <p:nvPr/>
              </p:nvSpPr>
              <p:spPr>
                <a:xfrm>
                  <a:off x="1180936" y="1669178"/>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6"/>
                <p:cNvSpPr/>
                <p:nvPr/>
              </p:nvSpPr>
              <p:spPr>
                <a:xfrm>
                  <a:off x="1328237" y="1669178"/>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6"/>
                <p:cNvSpPr/>
                <p:nvPr/>
              </p:nvSpPr>
              <p:spPr>
                <a:xfrm>
                  <a:off x="1475538" y="1680401"/>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4" name="Google Shape;114;p6"/>
            <p:cNvGrpSpPr/>
            <p:nvPr/>
          </p:nvGrpSpPr>
          <p:grpSpPr>
            <a:xfrm>
              <a:off x="8580258" y="4147326"/>
              <a:ext cx="456680" cy="456680"/>
              <a:chOff x="1641646" y="140813"/>
              <a:chExt cx="456680" cy="456680"/>
            </a:xfrm>
          </p:grpSpPr>
          <p:sp>
            <p:nvSpPr>
              <p:cNvPr id="115" name="Google Shape;115;p6"/>
              <p:cNvSpPr/>
              <p:nvPr/>
            </p:nvSpPr>
            <p:spPr>
              <a:xfrm rot="-2700000">
                <a:off x="1708525" y="20769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6"/>
              <p:cNvSpPr/>
              <p:nvPr/>
            </p:nvSpPr>
            <p:spPr>
              <a:xfrm>
                <a:off x="1767034" y="30117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1"/>
        <p:cNvGrpSpPr/>
        <p:nvPr/>
      </p:nvGrpSpPr>
      <p:grpSpPr>
        <a:xfrm>
          <a:off x="0" y="0"/>
          <a:ext cx="0" cy="0"/>
          <a:chOff x="0" y="0"/>
          <a:chExt cx="0" cy="0"/>
        </a:xfrm>
      </p:grpSpPr>
      <p:pic>
        <p:nvPicPr>
          <p:cNvPr id="162" name="Google Shape;162;p8"/>
          <p:cNvPicPr preferRelativeResize="0"/>
          <p:nvPr/>
        </p:nvPicPr>
        <p:blipFill>
          <a:blip r:embed="rId2">
            <a:alphaModFix/>
          </a:blip>
          <a:stretch>
            <a:fillRect/>
          </a:stretch>
        </p:blipFill>
        <p:spPr>
          <a:xfrm>
            <a:off x="0" y="1339"/>
            <a:ext cx="9143998" cy="5140822"/>
          </a:xfrm>
          <a:prstGeom prst="rect">
            <a:avLst/>
          </a:prstGeom>
          <a:noFill/>
          <a:ln>
            <a:noFill/>
          </a:ln>
        </p:spPr>
      </p:pic>
      <p:sp>
        <p:nvSpPr>
          <p:cNvPr id="163" name="Google Shape;163;p8"/>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64" name="Google Shape;164;p8"/>
          <p:cNvSpPr txBox="1">
            <a:spLocks noGrp="1"/>
          </p:cNvSpPr>
          <p:nvPr>
            <p:ph type="title"/>
          </p:nvPr>
        </p:nvSpPr>
        <p:spPr>
          <a:xfrm>
            <a:off x="817775"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65" name="Google Shape;165;p8"/>
          <p:cNvGrpSpPr/>
          <p:nvPr/>
        </p:nvGrpSpPr>
        <p:grpSpPr>
          <a:xfrm rot="-5400000">
            <a:off x="3014225" y="-2098450"/>
            <a:ext cx="115200" cy="4717200"/>
            <a:chOff x="288000" y="213150"/>
            <a:chExt cx="115200" cy="4717200"/>
          </a:xfrm>
        </p:grpSpPr>
        <p:sp>
          <p:nvSpPr>
            <p:cNvPr id="166" name="Google Shape;166;p8"/>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67" name="Google Shape;167;p8"/>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cxnSp>
          <p:nvCxnSpPr>
            <p:cNvPr id="168" name="Google Shape;168;p8"/>
            <p:cNvCxnSpPr>
              <a:stCxn id="166" idx="4"/>
              <a:endCxn id="167"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169" name="Google Shape;169;p8"/>
          <p:cNvGrpSpPr/>
          <p:nvPr/>
        </p:nvGrpSpPr>
        <p:grpSpPr>
          <a:xfrm rot="-5400000">
            <a:off x="3014225" y="2524750"/>
            <a:ext cx="115200" cy="4717200"/>
            <a:chOff x="288000" y="213150"/>
            <a:chExt cx="115200" cy="4717200"/>
          </a:xfrm>
        </p:grpSpPr>
        <p:sp>
          <p:nvSpPr>
            <p:cNvPr id="170" name="Google Shape;170;p8"/>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71" name="Google Shape;171;p8"/>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cxnSp>
          <p:nvCxnSpPr>
            <p:cNvPr id="172" name="Google Shape;172;p8"/>
            <p:cNvCxnSpPr>
              <a:stCxn id="170" idx="4"/>
              <a:endCxn id="171"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3"/>
        <p:cNvGrpSpPr/>
        <p:nvPr/>
      </p:nvGrpSpPr>
      <p:grpSpPr>
        <a:xfrm>
          <a:off x="0" y="0"/>
          <a:ext cx="0" cy="0"/>
          <a:chOff x="0" y="0"/>
          <a:chExt cx="0" cy="0"/>
        </a:xfrm>
      </p:grpSpPr>
      <p:pic>
        <p:nvPicPr>
          <p:cNvPr id="174" name="Google Shape;174;p9"/>
          <p:cNvPicPr preferRelativeResize="0"/>
          <p:nvPr/>
        </p:nvPicPr>
        <p:blipFill>
          <a:blip r:embed="rId2">
            <a:alphaModFix/>
          </a:blip>
          <a:stretch>
            <a:fillRect/>
          </a:stretch>
        </p:blipFill>
        <p:spPr>
          <a:xfrm rot="10800000" flipH="1">
            <a:off x="0" y="1339"/>
            <a:ext cx="9143998" cy="5140822"/>
          </a:xfrm>
          <a:prstGeom prst="rect">
            <a:avLst/>
          </a:prstGeom>
          <a:noFill/>
          <a:ln>
            <a:noFill/>
          </a:ln>
        </p:spPr>
      </p:pic>
      <p:sp>
        <p:nvSpPr>
          <p:cNvPr id="175" name="Google Shape;175;p9"/>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76" name="Google Shape;176;p9"/>
          <p:cNvSpPr txBox="1">
            <a:spLocks noGrp="1"/>
          </p:cNvSpPr>
          <p:nvPr>
            <p:ph type="title"/>
          </p:nvPr>
        </p:nvSpPr>
        <p:spPr>
          <a:xfrm>
            <a:off x="889175" y="1254000"/>
            <a:ext cx="43653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77" name="Google Shape;177;p9"/>
          <p:cNvSpPr txBox="1">
            <a:spLocks noGrp="1"/>
          </p:cNvSpPr>
          <p:nvPr>
            <p:ph type="subTitle" idx="1"/>
          </p:nvPr>
        </p:nvSpPr>
        <p:spPr>
          <a:xfrm>
            <a:off x="889175" y="3218400"/>
            <a:ext cx="43653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78" name="Google Shape;178;p9"/>
          <p:cNvGrpSpPr/>
          <p:nvPr/>
        </p:nvGrpSpPr>
        <p:grpSpPr>
          <a:xfrm rot="-5400000">
            <a:off x="3014225" y="-2098450"/>
            <a:ext cx="115200" cy="4717200"/>
            <a:chOff x="288000" y="213150"/>
            <a:chExt cx="115200" cy="4717200"/>
          </a:xfrm>
        </p:grpSpPr>
        <p:sp>
          <p:nvSpPr>
            <p:cNvPr id="179" name="Google Shape;179;p9"/>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80" name="Google Shape;180;p9"/>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cxnSp>
          <p:nvCxnSpPr>
            <p:cNvPr id="181" name="Google Shape;181;p9"/>
            <p:cNvCxnSpPr>
              <a:stCxn id="179" idx="4"/>
              <a:endCxn id="180"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182" name="Google Shape;182;p9"/>
          <p:cNvGrpSpPr/>
          <p:nvPr/>
        </p:nvGrpSpPr>
        <p:grpSpPr>
          <a:xfrm rot="-5400000">
            <a:off x="3014225" y="2524750"/>
            <a:ext cx="115200" cy="4717200"/>
            <a:chOff x="288000" y="213150"/>
            <a:chExt cx="115200" cy="4717200"/>
          </a:xfrm>
        </p:grpSpPr>
        <p:sp>
          <p:nvSpPr>
            <p:cNvPr id="183" name="Google Shape;183;p9"/>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84" name="Google Shape;184;p9"/>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cxnSp>
          <p:nvCxnSpPr>
            <p:cNvPr id="185" name="Google Shape;185;p9"/>
            <p:cNvCxnSpPr>
              <a:stCxn id="183" idx="4"/>
              <a:endCxn id="184"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6"/>
        <p:cNvGrpSpPr/>
        <p:nvPr/>
      </p:nvGrpSpPr>
      <p:grpSpPr>
        <a:xfrm>
          <a:off x="0" y="0"/>
          <a:ext cx="0" cy="0"/>
          <a:chOff x="0" y="0"/>
          <a:chExt cx="0" cy="0"/>
        </a:xfrm>
      </p:grpSpPr>
      <p:sp>
        <p:nvSpPr>
          <p:cNvPr id="187" name="Google Shape;187;p10"/>
          <p:cNvSpPr>
            <a:spLocks noGrp="1"/>
          </p:cNvSpPr>
          <p:nvPr>
            <p:ph type="pic" idx="2"/>
          </p:nvPr>
        </p:nvSpPr>
        <p:spPr>
          <a:xfrm>
            <a:off x="0" y="0"/>
            <a:ext cx="9144000" cy="5143500"/>
          </a:xfrm>
          <a:prstGeom prst="rect">
            <a:avLst/>
          </a:prstGeom>
          <a:noFill/>
          <a:ln>
            <a:noFill/>
          </a:ln>
        </p:spPr>
      </p:sp>
      <p:sp>
        <p:nvSpPr>
          <p:cNvPr id="188" name="Google Shape;188;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9"/>
        <p:cNvGrpSpPr/>
        <p:nvPr/>
      </p:nvGrpSpPr>
      <p:grpSpPr>
        <a:xfrm>
          <a:off x="0" y="0"/>
          <a:ext cx="0" cy="0"/>
          <a:chOff x="0" y="0"/>
          <a:chExt cx="0" cy="0"/>
        </a:xfrm>
      </p:grpSpPr>
      <p:pic>
        <p:nvPicPr>
          <p:cNvPr id="190" name="Google Shape;190;p11"/>
          <p:cNvPicPr preferRelativeResize="0"/>
          <p:nvPr/>
        </p:nvPicPr>
        <p:blipFill>
          <a:blip r:embed="rId2">
            <a:alphaModFix/>
          </a:blip>
          <a:stretch>
            <a:fillRect/>
          </a:stretch>
        </p:blipFill>
        <p:spPr>
          <a:xfrm flipH="1">
            <a:off x="1850" y="0"/>
            <a:ext cx="9140300" cy="5143501"/>
          </a:xfrm>
          <a:prstGeom prst="rect">
            <a:avLst/>
          </a:prstGeom>
          <a:noFill/>
          <a:ln>
            <a:noFill/>
          </a:ln>
        </p:spPr>
      </p:pic>
      <p:sp>
        <p:nvSpPr>
          <p:cNvPr id="191" name="Google Shape;191;p11"/>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92" name="Google Shape;192;p11"/>
          <p:cNvSpPr txBox="1">
            <a:spLocks noGrp="1"/>
          </p:cNvSpPr>
          <p:nvPr>
            <p:ph type="title" hasCustomPrompt="1"/>
          </p:nvPr>
        </p:nvSpPr>
        <p:spPr>
          <a:xfrm>
            <a:off x="713225" y="1708863"/>
            <a:ext cx="6026100" cy="12285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9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93" name="Google Shape;193;p11"/>
          <p:cNvSpPr txBox="1">
            <a:spLocks noGrp="1"/>
          </p:cNvSpPr>
          <p:nvPr>
            <p:ph type="subTitle" idx="1"/>
          </p:nvPr>
        </p:nvSpPr>
        <p:spPr>
          <a:xfrm>
            <a:off x="713225" y="2937538"/>
            <a:ext cx="60261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94" name="Google Shape;194;p11"/>
          <p:cNvGrpSpPr/>
          <p:nvPr/>
        </p:nvGrpSpPr>
        <p:grpSpPr>
          <a:xfrm rot="-5400000">
            <a:off x="3014225" y="-2098450"/>
            <a:ext cx="115200" cy="4717200"/>
            <a:chOff x="288000" y="213150"/>
            <a:chExt cx="115200" cy="4717200"/>
          </a:xfrm>
        </p:grpSpPr>
        <p:sp>
          <p:nvSpPr>
            <p:cNvPr id="195" name="Google Shape;195;p11"/>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96" name="Google Shape;196;p11"/>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cxnSp>
          <p:nvCxnSpPr>
            <p:cNvPr id="197" name="Google Shape;197;p11"/>
            <p:cNvCxnSpPr>
              <a:stCxn id="195" idx="4"/>
              <a:endCxn id="196"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198" name="Google Shape;198;p11"/>
          <p:cNvGrpSpPr/>
          <p:nvPr/>
        </p:nvGrpSpPr>
        <p:grpSpPr>
          <a:xfrm rot="-5400000">
            <a:off x="3014225" y="2524750"/>
            <a:ext cx="115200" cy="4717200"/>
            <a:chOff x="288000" y="213150"/>
            <a:chExt cx="115200" cy="4717200"/>
          </a:xfrm>
        </p:grpSpPr>
        <p:sp>
          <p:nvSpPr>
            <p:cNvPr id="199" name="Google Shape;199;p11"/>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200" name="Google Shape;200;p11"/>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cxnSp>
          <p:nvCxnSpPr>
            <p:cNvPr id="201" name="Google Shape;201;p11"/>
            <p:cNvCxnSpPr>
              <a:stCxn id="199" idx="4"/>
              <a:endCxn id="200"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0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1pPr>
            <a:lvl2pPr lvl="1"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2pPr>
            <a:lvl3pPr lvl="2"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3pPr>
            <a:lvl4pPr lvl="3"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4pPr>
            <a:lvl5pPr lvl="4"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5pPr>
            <a:lvl6pPr lvl="5"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6pPr>
            <a:lvl7pPr lvl="6"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7pPr>
            <a:lvl8pPr lvl="7"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8pPr>
            <a:lvl9pPr lvl="8"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1pPr>
            <a:lvl2pPr marL="914400" lvl="1"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2pPr>
            <a:lvl3pPr marL="1371600" lvl="2"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3pPr>
            <a:lvl4pPr marL="1828800" lvl="3"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4pPr>
            <a:lvl5pPr marL="2286000" lvl="4"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6pPr>
            <a:lvl7pPr marL="3200400" lvl="6"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7pPr>
            <a:lvl8pPr marL="3657600" lvl="7"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8pPr>
            <a:lvl9pPr marL="4114800" lvl="8"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 id="2147483658" r:id="rId9"/>
    <p:sldLayoutId id="2147483660" r:id="rId10"/>
    <p:sldLayoutId id="2147483665" r:id="rId11"/>
    <p:sldLayoutId id="2147483666" r:id="rId12"/>
    <p:sldLayoutId id="214748367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nebulatris.co/"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www.linkedin.com/in/nebulatris" TargetMode="External"/><Relationship Id="rId4" Type="http://schemas.openxmlformats.org/officeDocument/2006/relationships/hyperlink" Target="https://github.com/NebulaTri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9"/>
          <p:cNvSpPr txBox="1">
            <a:spLocks noGrp="1"/>
          </p:cNvSpPr>
          <p:nvPr>
            <p:ph type="ctrTitle"/>
          </p:nvPr>
        </p:nvSpPr>
        <p:spPr>
          <a:xfrm>
            <a:off x="713225" y="807613"/>
            <a:ext cx="6162600" cy="243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u="sng" dirty="0"/>
              <a:t>FinCombat :</a:t>
            </a:r>
            <a:br>
              <a:rPr lang="en" sz="4400" dirty="0"/>
            </a:br>
            <a:r>
              <a:rPr lang="en-US" sz="3600" dirty="0"/>
              <a:t>Empower Your Finances, One Game at a Time</a:t>
            </a:r>
            <a:endParaRPr sz="4400" dirty="0"/>
          </a:p>
        </p:txBody>
      </p:sp>
      <p:sp>
        <p:nvSpPr>
          <p:cNvPr id="556" name="Google Shape;556;p29"/>
          <p:cNvSpPr txBox="1">
            <a:spLocks noGrp="1"/>
          </p:cNvSpPr>
          <p:nvPr>
            <p:ph type="subTitle" idx="1"/>
          </p:nvPr>
        </p:nvSpPr>
        <p:spPr>
          <a:xfrm>
            <a:off x="713224" y="3237625"/>
            <a:ext cx="5198707"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Unlock Financial Literacy Through Interactive Adventure</a:t>
            </a:r>
          </a:p>
        </p:txBody>
      </p:sp>
      <p:grpSp>
        <p:nvGrpSpPr>
          <p:cNvPr id="557" name="Google Shape;557;p29"/>
          <p:cNvGrpSpPr/>
          <p:nvPr/>
        </p:nvGrpSpPr>
        <p:grpSpPr>
          <a:xfrm>
            <a:off x="5415050" y="539493"/>
            <a:ext cx="3529079" cy="4510207"/>
            <a:chOff x="5415050" y="539493"/>
            <a:chExt cx="3529079" cy="4510207"/>
          </a:xfrm>
        </p:grpSpPr>
        <p:sp>
          <p:nvSpPr>
            <p:cNvPr id="558" name="Google Shape;558;p29"/>
            <p:cNvSpPr/>
            <p:nvPr/>
          </p:nvSpPr>
          <p:spPr>
            <a:xfrm>
              <a:off x="6866775" y="4896700"/>
              <a:ext cx="1712100" cy="153000"/>
            </a:xfrm>
            <a:prstGeom prst="ellipse">
              <a:avLst/>
            </a:prstGeom>
            <a:solidFill>
              <a:srgbClr val="2E2E88">
                <a:alpha val="75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nvGrpSpPr>
            <p:cNvPr id="559" name="Google Shape;559;p29"/>
            <p:cNvGrpSpPr/>
            <p:nvPr/>
          </p:nvGrpSpPr>
          <p:grpSpPr>
            <a:xfrm>
              <a:off x="5944265" y="2643291"/>
              <a:ext cx="2130247" cy="1332633"/>
              <a:chOff x="3508423" y="2039439"/>
              <a:chExt cx="4844774" cy="3030779"/>
            </a:xfrm>
          </p:grpSpPr>
          <p:sp>
            <p:nvSpPr>
              <p:cNvPr id="560" name="Google Shape;560;p29"/>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29"/>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29"/>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29"/>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29"/>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29"/>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29"/>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29"/>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29"/>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29"/>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29"/>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29"/>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29"/>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29"/>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29"/>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29"/>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29"/>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29"/>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29"/>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29"/>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29"/>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29"/>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29"/>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29"/>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29"/>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29"/>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29"/>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29"/>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29"/>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29"/>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29"/>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29"/>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29"/>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29"/>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29"/>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29"/>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29"/>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29"/>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29"/>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29"/>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29"/>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29"/>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29"/>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29"/>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29"/>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29"/>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29"/>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29"/>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29"/>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29"/>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29"/>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29"/>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29"/>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29"/>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29"/>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29"/>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29"/>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29"/>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29"/>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29"/>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29"/>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29"/>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29"/>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29"/>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29"/>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29"/>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29"/>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29"/>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29"/>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29"/>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29"/>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29"/>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29"/>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29"/>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29"/>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29"/>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29"/>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29"/>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29"/>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29"/>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29"/>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29"/>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29"/>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29"/>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29"/>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29"/>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29"/>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29"/>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29"/>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29"/>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29"/>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29"/>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29"/>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29"/>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29"/>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29"/>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29"/>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29"/>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29"/>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29"/>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29"/>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29"/>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29"/>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29"/>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29"/>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29"/>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29"/>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29"/>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29"/>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29"/>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29"/>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29"/>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29"/>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29"/>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29"/>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29"/>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29"/>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29"/>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29"/>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9" name="Google Shape;679;p29"/>
            <p:cNvGrpSpPr/>
            <p:nvPr/>
          </p:nvGrpSpPr>
          <p:grpSpPr>
            <a:xfrm>
              <a:off x="7379189" y="1527496"/>
              <a:ext cx="449413" cy="497055"/>
              <a:chOff x="1272591" y="872616"/>
              <a:chExt cx="262385" cy="290200"/>
            </a:xfrm>
          </p:grpSpPr>
          <p:sp>
            <p:nvSpPr>
              <p:cNvPr id="680" name="Google Shape;680;p29"/>
              <p:cNvSpPr/>
              <p:nvPr/>
            </p:nvSpPr>
            <p:spPr>
              <a:xfrm>
                <a:off x="1340980" y="872616"/>
                <a:ext cx="193996" cy="180154"/>
              </a:xfrm>
              <a:custGeom>
                <a:avLst/>
                <a:gdLst/>
                <a:ahLst/>
                <a:cxnLst/>
                <a:rect l="l" t="t" r="r" b="b"/>
                <a:pathLst>
                  <a:path w="193996" h="180154" extrusionOk="0">
                    <a:moveTo>
                      <a:pt x="27497" y="0"/>
                    </a:moveTo>
                    <a:lnTo>
                      <a:pt x="0" y="73206"/>
                    </a:lnTo>
                    <a:lnTo>
                      <a:pt x="87259" y="154451"/>
                    </a:lnTo>
                    <a:lnTo>
                      <a:pt x="101970" y="115285"/>
                    </a:lnTo>
                    <a:lnTo>
                      <a:pt x="189428" y="179574"/>
                    </a:lnTo>
                    <a:cubicBezTo>
                      <a:pt x="191971" y="181449"/>
                      <a:pt x="195223" y="178407"/>
                      <a:pt x="193527" y="175734"/>
                    </a:cubicBezTo>
                    <a:lnTo>
                      <a:pt x="100773" y="30509"/>
                    </a:lnTo>
                    <a:lnTo>
                      <a:pt x="87738" y="65207"/>
                    </a:lnTo>
                    <a:lnTo>
                      <a:pt x="27497"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29"/>
              <p:cNvSpPr/>
              <p:nvPr/>
            </p:nvSpPr>
            <p:spPr>
              <a:xfrm>
                <a:off x="1272591" y="1067928"/>
                <a:ext cx="183165" cy="94888"/>
              </a:xfrm>
              <a:custGeom>
                <a:avLst/>
                <a:gdLst/>
                <a:ahLst/>
                <a:cxnLst/>
                <a:rect l="l" t="t" r="r" b="b"/>
                <a:pathLst>
                  <a:path w="183165" h="94888" extrusionOk="0">
                    <a:moveTo>
                      <a:pt x="10" y="4428"/>
                    </a:moveTo>
                    <a:lnTo>
                      <a:pt x="6583" y="67541"/>
                    </a:lnTo>
                    <a:lnTo>
                      <a:pt x="99377" y="94889"/>
                    </a:lnTo>
                    <a:lnTo>
                      <a:pt x="95856" y="61118"/>
                    </a:lnTo>
                    <a:lnTo>
                      <a:pt x="179814" y="75590"/>
                    </a:lnTo>
                    <a:cubicBezTo>
                      <a:pt x="182925" y="76128"/>
                      <a:pt x="184481" y="71949"/>
                      <a:pt x="181768" y="70324"/>
                    </a:cubicBezTo>
                    <a:lnTo>
                      <a:pt x="64260" y="0"/>
                    </a:lnTo>
                    <a:lnTo>
                      <a:pt x="67372" y="29911"/>
                    </a:lnTo>
                    <a:lnTo>
                      <a:pt x="0" y="440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2" name="Google Shape;682;p29"/>
            <p:cNvSpPr/>
            <p:nvPr/>
          </p:nvSpPr>
          <p:spPr>
            <a:xfrm>
              <a:off x="5568050" y="2916325"/>
              <a:ext cx="215700" cy="215700"/>
            </a:xfrm>
            <a:prstGeom prst="star4">
              <a:avLst>
                <a:gd name="adj" fmla="val 18185"/>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683" name="Google Shape;683;p29"/>
            <p:cNvSpPr/>
            <p:nvPr/>
          </p:nvSpPr>
          <p:spPr>
            <a:xfrm>
              <a:off x="5415050" y="2816500"/>
              <a:ext cx="153000" cy="153000"/>
            </a:xfrm>
            <a:prstGeom prst="star4">
              <a:avLst>
                <a:gd name="adj" fmla="val 18185"/>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nvGrpSpPr>
            <p:cNvPr id="684" name="Google Shape;684;p29"/>
            <p:cNvGrpSpPr/>
            <p:nvPr/>
          </p:nvGrpSpPr>
          <p:grpSpPr>
            <a:xfrm>
              <a:off x="8319322" y="2969494"/>
              <a:ext cx="600149" cy="927988"/>
              <a:chOff x="3738665" y="1200367"/>
              <a:chExt cx="1441627" cy="2229132"/>
            </a:xfrm>
          </p:grpSpPr>
          <p:sp>
            <p:nvSpPr>
              <p:cNvPr id="685" name="Google Shape;685;p29"/>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29"/>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29"/>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29"/>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29"/>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29"/>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29"/>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29"/>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29"/>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29"/>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9"/>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29"/>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29"/>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29"/>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29"/>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29"/>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1" name="Google Shape;701;p29"/>
            <p:cNvGrpSpPr/>
            <p:nvPr/>
          </p:nvGrpSpPr>
          <p:grpSpPr>
            <a:xfrm>
              <a:off x="5944265" y="4781387"/>
              <a:ext cx="1385165" cy="191726"/>
              <a:chOff x="4928923" y="4250091"/>
              <a:chExt cx="2556599" cy="353869"/>
            </a:xfrm>
          </p:grpSpPr>
          <p:sp>
            <p:nvSpPr>
              <p:cNvPr id="702" name="Google Shape;702;p29"/>
              <p:cNvSpPr/>
              <p:nvPr/>
            </p:nvSpPr>
            <p:spPr>
              <a:xfrm>
                <a:off x="4928923" y="4427066"/>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29"/>
              <p:cNvSpPr/>
              <p:nvPr/>
            </p:nvSpPr>
            <p:spPr>
              <a:xfrm>
                <a:off x="5229049"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29"/>
              <p:cNvSpPr/>
              <p:nvPr/>
            </p:nvSpPr>
            <p:spPr>
              <a:xfrm>
                <a:off x="5539800"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29"/>
              <p:cNvSpPr/>
              <p:nvPr/>
            </p:nvSpPr>
            <p:spPr>
              <a:xfrm>
                <a:off x="5850521"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29"/>
              <p:cNvSpPr/>
              <p:nvPr/>
            </p:nvSpPr>
            <p:spPr>
              <a:xfrm>
                <a:off x="4992423" y="4427066"/>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29"/>
              <p:cNvSpPr/>
              <p:nvPr/>
            </p:nvSpPr>
            <p:spPr>
              <a:xfrm>
                <a:off x="5087361" y="4427066"/>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9"/>
              <p:cNvSpPr/>
              <p:nvPr/>
            </p:nvSpPr>
            <p:spPr>
              <a:xfrm>
                <a:off x="6243173" y="4427066"/>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9"/>
              <p:cNvSpPr/>
              <p:nvPr/>
            </p:nvSpPr>
            <p:spPr>
              <a:xfrm>
                <a:off x="6543299"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29"/>
              <p:cNvSpPr/>
              <p:nvPr/>
            </p:nvSpPr>
            <p:spPr>
              <a:xfrm>
                <a:off x="6854022"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29"/>
              <p:cNvSpPr/>
              <p:nvPr/>
            </p:nvSpPr>
            <p:spPr>
              <a:xfrm>
                <a:off x="7164745"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29"/>
              <p:cNvSpPr/>
              <p:nvPr/>
            </p:nvSpPr>
            <p:spPr>
              <a:xfrm>
                <a:off x="6306673" y="4427066"/>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29"/>
              <p:cNvSpPr/>
              <p:nvPr/>
            </p:nvSpPr>
            <p:spPr>
              <a:xfrm>
                <a:off x="6401611" y="4427066"/>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29"/>
              <p:cNvSpPr/>
              <p:nvPr/>
            </p:nvSpPr>
            <p:spPr>
              <a:xfrm>
                <a:off x="5175468" y="4250091"/>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29"/>
              <p:cNvSpPr/>
              <p:nvPr/>
            </p:nvSpPr>
            <p:spPr>
              <a:xfrm>
                <a:off x="5475594"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9"/>
              <p:cNvSpPr/>
              <p:nvPr/>
            </p:nvSpPr>
            <p:spPr>
              <a:xfrm>
                <a:off x="5786317"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29"/>
              <p:cNvSpPr/>
              <p:nvPr/>
            </p:nvSpPr>
            <p:spPr>
              <a:xfrm>
                <a:off x="6097068"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29"/>
              <p:cNvSpPr/>
              <p:nvPr/>
            </p:nvSpPr>
            <p:spPr>
              <a:xfrm>
                <a:off x="5238968" y="4250091"/>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9"/>
              <p:cNvSpPr/>
              <p:nvPr/>
            </p:nvSpPr>
            <p:spPr>
              <a:xfrm>
                <a:off x="5333907" y="4250091"/>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29"/>
              <p:cNvSpPr/>
              <p:nvPr/>
            </p:nvSpPr>
            <p:spPr>
              <a:xfrm>
                <a:off x="5224171" y="4416469"/>
                <a:ext cx="908878" cy="21183"/>
              </a:xfrm>
              <a:custGeom>
                <a:avLst/>
                <a:gdLst/>
                <a:ahLst/>
                <a:cxnLst/>
                <a:rect l="l" t="t" r="r" b="b"/>
                <a:pathLst>
                  <a:path w="594038" h="13845" extrusionOk="0">
                    <a:moveTo>
                      <a:pt x="0" y="0"/>
                    </a:moveTo>
                    <a:lnTo>
                      <a:pt x="594038" y="0"/>
                    </a:lnTo>
                    <a:lnTo>
                      <a:pt x="594038" y="13846"/>
                    </a:lnTo>
                    <a:lnTo>
                      <a:pt x="0" y="138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1" name="Google Shape;721;p29"/>
            <p:cNvGrpSpPr/>
            <p:nvPr/>
          </p:nvGrpSpPr>
          <p:grpSpPr>
            <a:xfrm>
              <a:off x="5944275" y="4234869"/>
              <a:ext cx="769555" cy="738269"/>
              <a:chOff x="4851169" y="2730840"/>
              <a:chExt cx="1420368" cy="1362622"/>
            </a:xfrm>
          </p:grpSpPr>
          <p:sp>
            <p:nvSpPr>
              <p:cNvPr id="722" name="Google Shape;722;p29"/>
              <p:cNvSpPr/>
              <p:nvPr/>
            </p:nvSpPr>
            <p:spPr>
              <a:xfrm>
                <a:off x="4968927" y="2989430"/>
                <a:ext cx="1073235" cy="991269"/>
              </a:xfrm>
              <a:custGeom>
                <a:avLst/>
                <a:gdLst/>
                <a:ahLst/>
                <a:cxnLst/>
                <a:rect l="l" t="t" r="r" b="b"/>
                <a:pathLst>
                  <a:path w="701461" h="647888" extrusionOk="0">
                    <a:moveTo>
                      <a:pt x="505208" y="128395"/>
                    </a:moveTo>
                    <a:cubicBezTo>
                      <a:pt x="354942" y="8652"/>
                      <a:pt x="192122" y="-42180"/>
                      <a:pt x="91253" y="40753"/>
                    </a:cubicBezTo>
                    <a:lnTo>
                      <a:pt x="87995" y="38168"/>
                    </a:lnTo>
                    <a:lnTo>
                      <a:pt x="41094" y="97021"/>
                    </a:lnTo>
                    <a:cubicBezTo>
                      <a:pt x="-50001" y="211345"/>
                      <a:pt x="16270" y="403008"/>
                      <a:pt x="181498" y="534666"/>
                    </a:cubicBezTo>
                    <a:cubicBezTo>
                      <a:pt x="345505" y="665350"/>
                      <a:pt x="545205" y="687836"/>
                      <a:pt x="637327" y="576238"/>
                    </a:cubicBezTo>
                    <a:lnTo>
                      <a:pt x="637416" y="576309"/>
                    </a:lnTo>
                    <a:lnTo>
                      <a:pt x="686318" y="514942"/>
                    </a:lnTo>
                    <a:lnTo>
                      <a:pt x="683061" y="512357"/>
                    </a:lnTo>
                    <a:cubicBezTo>
                      <a:pt x="741365" y="395518"/>
                      <a:pt x="655458" y="248155"/>
                      <a:pt x="505191" y="1284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29"/>
              <p:cNvSpPr/>
              <p:nvPr/>
            </p:nvSpPr>
            <p:spPr>
              <a:xfrm rot="-3090061">
                <a:off x="5156362" y="2826838"/>
                <a:ext cx="809982" cy="1170625"/>
              </a:xfrm>
              <a:custGeom>
                <a:avLst/>
                <a:gdLst/>
                <a:ahLst/>
                <a:cxnLst/>
                <a:rect l="l" t="t" r="r" b="b"/>
                <a:pathLst>
                  <a:path w="529359" h="765055" extrusionOk="0">
                    <a:moveTo>
                      <a:pt x="529360" y="382528"/>
                    </a:moveTo>
                    <a:cubicBezTo>
                      <a:pt x="529360" y="593792"/>
                      <a:pt x="410859" y="765056"/>
                      <a:pt x="264680" y="765056"/>
                    </a:cubicBezTo>
                    <a:cubicBezTo>
                      <a:pt x="118501" y="765056"/>
                      <a:pt x="0" y="593792"/>
                      <a:pt x="0" y="382528"/>
                    </a:cubicBezTo>
                    <a:cubicBezTo>
                      <a:pt x="0" y="171264"/>
                      <a:pt x="118501" y="0"/>
                      <a:pt x="264680" y="0"/>
                    </a:cubicBezTo>
                    <a:cubicBezTo>
                      <a:pt x="410859" y="0"/>
                      <a:pt x="529360" y="171264"/>
                      <a:pt x="529360" y="38252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29"/>
              <p:cNvSpPr/>
              <p:nvPr/>
            </p:nvSpPr>
            <p:spPr>
              <a:xfrm>
                <a:off x="5260338" y="3168531"/>
                <a:ext cx="586143" cy="475305"/>
              </a:xfrm>
              <a:custGeom>
                <a:avLst/>
                <a:gdLst/>
                <a:ahLst/>
                <a:cxnLst/>
                <a:rect l="l" t="t" r="r" b="b"/>
                <a:pathLst>
                  <a:path w="383100" h="310657" extrusionOk="0">
                    <a:moveTo>
                      <a:pt x="351074" y="261090"/>
                    </a:moveTo>
                    <a:cubicBezTo>
                      <a:pt x="358351" y="266880"/>
                      <a:pt x="365096" y="272121"/>
                      <a:pt x="371683" y="277539"/>
                    </a:cubicBezTo>
                    <a:cubicBezTo>
                      <a:pt x="382537" y="286462"/>
                      <a:pt x="386201" y="298785"/>
                      <a:pt x="380288" y="305956"/>
                    </a:cubicBezTo>
                    <a:cubicBezTo>
                      <a:pt x="374516" y="312967"/>
                      <a:pt x="361856" y="312064"/>
                      <a:pt x="351056" y="303725"/>
                    </a:cubicBezTo>
                    <a:cubicBezTo>
                      <a:pt x="344098" y="298360"/>
                      <a:pt x="337299" y="292801"/>
                      <a:pt x="331934" y="288534"/>
                    </a:cubicBezTo>
                    <a:cubicBezTo>
                      <a:pt x="320425" y="291579"/>
                      <a:pt x="310546" y="295722"/>
                      <a:pt x="299267" y="296909"/>
                    </a:cubicBezTo>
                    <a:cubicBezTo>
                      <a:pt x="270655" y="299883"/>
                      <a:pt x="241547" y="289915"/>
                      <a:pt x="213041" y="268473"/>
                    </a:cubicBezTo>
                    <a:cubicBezTo>
                      <a:pt x="200736" y="259231"/>
                      <a:pt x="196327" y="246908"/>
                      <a:pt x="202046" y="239100"/>
                    </a:cubicBezTo>
                    <a:cubicBezTo>
                      <a:pt x="207783" y="231292"/>
                      <a:pt x="220425" y="232283"/>
                      <a:pt x="232730" y="241526"/>
                    </a:cubicBezTo>
                    <a:cubicBezTo>
                      <a:pt x="260333" y="262259"/>
                      <a:pt x="292628" y="263286"/>
                      <a:pt x="306155" y="243863"/>
                    </a:cubicBezTo>
                    <a:cubicBezTo>
                      <a:pt x="319115" y="225254"/>
                      <a:pt x="308120" y="193827"/>
                      <a:pt x="281597" y="173731"/>
                    </a:cubicBezTo>
                    <a:cubicBezTo>
                      <a:pt x="256438" y="154662"/>
                      <a:pt x="225471" y="153016"/>
                      <a:pt x="210846" y="169907"/>
                    </a:cubicBezTo>
                    <a:cubicBezTo>
                      <a:pt x="190166" y="193809"/>
                      <a:pt x="159376" y="199245"/>
                      <a:pt x="118689" y="184284"/>
                    </a:cubicBezTo>
                    <a:cubicBezTo>
                      <a:pt x="59322" y="162470"/>
                      <a:pt x="17484" y="99527"/>
                      <a:pt x="31099" y="53670"/>
                    </a:cubicBezTo>
                    <a:cubicBezTo>
                      <a:pt x="31454" y="52466"/>
                      <a:pt x="31648" y="51174"/>
                      <a:pt x="31985" y="49527"/>
                    </a:cubicBezTo>
                    <a:cubicBezTo>
                      <a:pt x="25381" y="44268"/>
                      <a:pt x="18670" y="38992"/>
                      <a:pt x="12048" y="33627"/>
                    </a:cubicBezTo>
                    <a:cubicBezTo>
                      <a:pt x="664" y="24385"/>
                      <a:pt x="-3214" y="12115"/>
                      <a:pt x="2841" y="4732"/>
                    </a:cubicBezTo>
                    <a:cubicBezTo>
                      <a:pt x="8720" y="-2439"/>
                      <a:pt x="21450" y="-1376"/>
                      <a:pt x="32658" y="7352"/>
                    </a:cubicBezTo>
                    <a:cubicBezTo>
                      <a:pt x="39386" y="12593"/>
                      <a:pt x="46007" y="17976"/>
                      <a:pt x="52913" y="23482"/>
                    </a:cubicBezTo>
                    <a:cubicBezTo>
                      <a:pt x="65997" y="15603"/>
                      <a:pt x="81259" y="11885"/>
                      <a:pt x="99460" y="13390"/>
                    </a:cubicBezTo>
                    <a:cubicBezTo>
                      <a:pt x="123912" y="15408"/>
                      <a:pt x="147496" y="25005"/>
                      <a:pt x="170070" y="42161"/>
                    </a:cubicBezTo>
                    <a:cubicBezTo>
                      <a:pt x="182269" y="51439"/>
                      <a:pt x="186784" y="63798"/>
                      <a:pt x="181083" y="71570"/>
                    </a:cubicBezTo>
                    <a:cubicBezTo>
                      <a:pt x="175364" y="79378"/>
                      <a:pt x="162687" y="78387"/>
                      <a:pt x="150399" y="69145"/>
                    </a:cubicBezTo>
                    <a:cubicBezTo>
                      <a:pt x="122761" y="48394"/>
                      <a:pt x="90590" y="47367"/>
                      <a:pt x="76975" y="66790"/>
                    </a:cubicBezTo>
                    <a:cubicBezTo>
                      <a:pt x="63872" y="85505"/>
                      <a:pt x="75204" y="117304"/>
                      <a:pt x="102116" y="137364"/>
                    </a:cubicBezTo>
                    <a:cubicBezTo>
                      <a:pt x="127117" y="156008"/>
                      <a:pt x="157924" y="157584"/>
                      <a:pt x="172248" y="140728"/>
                    </a:cubicBezTo>
                    <a:cubicBezTo>
                      <a:pt x="190449" y="119322"/>
                      <a:pt x="217521" y="112789"/>
                      <a:pt x="253676" y="122739"/>
                    </a:cubicBezTo>
                    <a:cubicBezTo>
                      <a:pt x="316583" y="140055"/>
                      <a:pt x="365522" y="206008"/>
                      <a:pt x="352650" y="255478"/>
                    </a:cubicBezTo>
                    <a:cubicBezTo>
                      <a:pt x="352189" y="257230"/>
                      <a:pt x="351676" y="258948"/>
                      <a:pt x="351074" y="2610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29"/>
              <p:cNvSpPr/>
              <p:nvPr/>
            </p:nvSpPr>
            <p:spPr>
              <a:xfrm>
                <a:off x="5175441" y="3018842"/>
                <a:ext cx="811982" cy="707533"/>
              </a:xfrm>
              <a:custGeom>
                <a:avLst/>
                <a:gdLst/>
                <a:ahLst/>
                <a:cxnLst/>
                <a:rect l="l" t="t" r="r" b="b"/>
                <a:pathLst>
                  <a:path w="530707" h="462440" extrusionOk="0">
                    <a:moveTo>
                      <a:pt x="8428" y="63039"/>
                    </a:moveTo>
                    <a:cubicBezTo>
                      <a:pt x="5383" y="66846"/>
                      <a:pt x="2638" y="70812"/>
                      <a:pt x="0" y="74849"/>
                    </a:cubicBezTo>
                    <a:cubicBezTo>
                      <a:pt x="78453" y="-6313"/>
                      <a:pt x="239467" y="8365"/>
                      <a:pt x="368611" y="111269"/>
                    </a:cubicBezTo>
                    <a:cubicBezTo>
                      <a:pt x="497756" y="214174"/>
                      <a:pt x="548022" y="367840"/>
                      <a:pt x="486424" y="462441"/>
                    </a:cubicBezTo>
                    <a:cubicBezTo>
                      <a:pt x="489770" y="458970"/>
                      <a:pt x="493028" y="455412"/>
                      <a:pt x="496056" y="451587"/>
                    </a:cubicBezTo>
                    <a:cubicBezTo>
                      <a:pt x="570295" y="358421"/>
                      <a:pt x="521321" y="195902"/>
                      <a:pt x="386653" y="88606"/>
                    </a:cubicBezTo>
                    <a:cubicBezTo>
                      <a:pt x="252003" y="-18689"/>
                      <a:pt x="82649" y="-30145"/>
                      <a:pt x="8410" y="630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29"/>
              <p:cNvSpPr/>
              <p:nvPr/>
            </p:nvSpPr>
            <p:spPr>
              <a:xfrm>
                <a:off x="5123996" y="3007633"/>
                <a:ext cx="874732" cy="809812"/>
              </a:xfrm>
              <a:custGeom>
                <a:avLst/>
                <a:gdLst/>
                <a:ahLst/>
                <a:cxnLst/>
                <a:rect l="l" t="t" r="r" b="b"/>
                <a:pathLst>
                  <a:path w="571720" h="529289" extrusionOk="0">
                    <a:moveTo>
                      <a:pt x="359958" y="528440"/>
                    </a:moveTo>
                    <a:cubicBezTo>
                      <a:pt x="290605" y="523146"/>
                      <a:pt x="214241" y="493100"/>
                      <a:pt x="146695" y="439275"/>
                    </a:cubicBezTo>
                    <a:lnTo>
                      <a:pt x="146695" y="439275"/>
                    </a:lnTo>
                    <a:cubicBezTo>
                      <a:pt x="8981" y="329536"/>
                      <a:pt x="-40630" y="161918"/>
                      <a:pt x="36106" y="65635"/>
                    </a:cubicBezTo>
                    <a:cubicBezTo>
                      <a:pt x="112824" y="-30665"/>
                      <a:pt x="287294" y="-19705"/>
                      <a:pt x="425026" y="90016"/>
                    </a:cubicBezTo>
                    <a:cubicBezTo>
                      <a:pt x="562739" y="199737"/>
                      <a:pt x="612350" y="367373"/>
                      <a:pt x="535614" y="463656"/>
                    </a:cubicBezTo>
                    <a:cubicBezTo>
                      <a:pt x="496521" y="512718"/>
                      <a:pt x="432019" y="533947"/>
                      <a:pt x="359958" y="528440"/>
                    </a:cubicBezTo>
                    <a:close/>
                    <a:moveTo>
                      <a:pt x="156167" y="427430"/>
                    </a:moveTo>
                    <a:cubicBezTo>
                      <a:pt x="287330" y="531964"/>
                      <a:pt x="452274" y="543950"/>
                      <a:pt x="523752" y="454219"/>
                    </a:cubicBezTo>
                    <a:cubicBezTo>
                      <a:pt x="595282" y="364469"/>
                      <a:pt x="546751" y="206412"/>
                      <a:pt x="415571" y="101896"/>
                    </a:cubicBezTo>
                    <a:cubicBezTo>
                      <a:pt x="284408" y="-2619"/>
                      <a:pt x="119464" y="-14624"/>
                      <a:pt x="47987" y="75108"/>
                    </a:cubicBezTo>
                    <a:cubicBezTo>
                      <a:pt x="-23544" y="164857"/>
                      <a:pt x="24987" y="322914"/>
                      <a:pt x="156167" y="427430"/>
                    </a:cubicBezTo>
                    <a:lnTo>
                      <a:pt x="156167" y="4274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7" name="Google Shape;727;p29"/>
            <p:cNvGrpSpPr/>
            <p:nvPr/>
          </p:nvGrpSpPr>
          <p:grpSpPr>
            <a:xfrm>
              <a:off x="7917424" y="1527486"/>
              <a:ext cx="1026705" cy="990278"/>
              <a:chOff x="3633794" y="1052512"/>
              <a:chExt cx="4926607" cy="4751814"/>
            </a:xfrm>
          </p:grpSpPr>
          <p:sp>
            <p:nvSpPr>
              <p:cNvPr id="728" name="Google Shape;728;p29"/>
              <p:cNvSpPr/>
              <p:nvPr/>
            </p:nvSpPr>
            <p:spPr>
              <a:xfrm>
                <a:off x="3749746" y="1203364"/>
                <a:ext cx="1105961" cy="2363473"/>
              </a:xfrm>
              <a:custGeom>
                <a:avLst/>
                <a:gdLst/>
                <a:ahLst/>
                <a:cxnLst/>
                <a:rect l="l" t="t" r="r" b="b"/>
                <a:pathLst>
                  <a:path w="1105961" h="2363473" extrusionOk="0">
                    <a:moveTo>
                      <a:pt x="11009" y="2203537"/>
                    </a:moveTo>
                    <a:lnTo>
                      <a:pt x="1056949" y="14692"/>
                    </a:lnTo>
                    <a:cubicBezTo>
                      <a:pt x="1063140" y="1833"/>
                      <a:pt x="1078475" y="-3596"/>
                      <a:pt x="1091334" y="2500"/>
                    </a:cubicBezTo>
                    <a:cubicBezTo>
                      <a:pt x="1103621" y="8405"/>
                      <a:pt x="1109051" y="22788"/>
                      <a:pt x="1104193" y="35266"/>
                    </a:cubicBezTo>
                    <a:lnTo>
                      <a:pt x="215891" y="2292596"/>
                    </a:lnTo>
                    <a:cubicBezTo>
                      <a:pt x="193317" y="2350032"/>
                      <a:pt x="128357" y="2378321"/>
                      <a:pt x="70921" y="2355651"/>
                    </a:cubicBezTo>
                    <a:cubicBezTo>
                      <a:pt x="13485" y="2333077"/>
                      <a:pt x="-14804" y="2268117"/>
                      <a:pt x="7770" y="2210681"/>
                    </a:cubicBezTo>
                    <a:cubicBezTo>
                      <a:pt x="8723" y="2208299"/>
                      <a:pt x="9866" y="2205728"/>
                      <a:pt x="10913" y="2203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29"/>
              <p:cNvSpPr/>
              <p:nvPr/>
            </p:nvSpPr>
            <p:spPr>
              <a:xfrm>
                <a:off x="4654486" y="1052512"/>
                <a:ext cx="351662" cy="351662"/>
              </a:xfrm>
              <a:custGeom>
                <a:avLst/>
                <a:gdLst/>
                <a:ahLst/>
                <a:cxnLst/>
                <a:rect l="l" t="t" r="r" b="b"/>
                <a:pathLst>
                  <a:path w="351662" h="351662" extrusionOk="0">
                    <a:moveTo>
                      <a:pt x="0" y="175831"/>
                    </a:moveTo>
                    <a:cubicBezTo>
                      <a:pt x="0" y="78677"/>
                      <a:pt x="78772" y="0"/>
                      <a:pt x="175831" y="0"/>
                    </a:cubicBezTo>
                    <a:cubicBezTo>
                      <a:pt x="272891" y="0"/>
                      <a:pt x="351663" y="78772"/>
                      <a:pt x="351663" y="175831"/>
                    </a:cubicBezTo>
                    <a:cubicBezTo>
                      <a:pt x="351663" y="272891"/>
                      <a:pt x="272891" y="351663"/>
                      <a:pt x="175831" y="351663"/>
                    </a:cubicBezTo>
                    <a:cubicBezTo>
                      <a:pt x="78772" y="351663"/>
                      <a:pt x="0" y="272891"/>
                      <a:pt x="0" y="17583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29"/>
              <p:cNvSpPr/>
              <p:nvPr/>
            </p:nvSpPr>
            <p:spPr>
              <a:xfrm>
                <a:off x="3633794" y="1622771"/>
                <a:ext cx="4179462" cy="4181555"/>
              </a:xfrm>
              <a:custGeom>
                <a:avLst/>
                <a:gdLst/>
                <a:ahLst/>
                <a:cxnLst/>
                <a:rect l="l" t="t" r="r" b="b"/>
                <a:pathLst>
                  <a:path w="4179462" h="4181555" extrusionOk="0">
                    <a:moveTo>
                      <a:pt x="17423" y="2055402"/>
                    </a:moveTo>
                    <a:cubicBezTo>
                      <a:pt x="167442" y="911259"/>
                      <a:pt x="1248244" y="-135633"/>
                      <a:pt x="2392482" y="14385"/>
                    </a:cubicBezTo>
                    <a:cubicBezTo>
                      <a:pt x="3536625" y="164499"/>
                      <a:pt x="4310913" y="1454661"/>
                      <a:pt x="4160894" y="2598804"/>
                    </a:cubicBezTo>
                    <a:cubicBezTo>
                      <a:pt x="4010780" y="3742947"/>
                      <a:pt x="2993224" y="4307875"/>
                      <a:pt x="1849081" y="4157761"/>
                    </a:cubicBezTo>
                    <a:cubicBezTo>
                      <a:pt x="704843" y="4007837"/>
                      <a:pt x="-132691" y="3199545"/>
                      <a:pt x="17423" y="205540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29"/>
              <p:cNvSpPr/>
              <p:nvPr/>
            </p:nvSpPr>
            <p:spPr>
              <a:xfrm>
                <a:off x="5279072" y="1601808"/>
                <a:ext cx="2186647" cy="4176817"/>
              </a:xfrm>
              <a:custGeom>
                <a:avLst/>
                <a:gdLst/>
                <a:ahLst/>
                <a:cxnLst/>
                <a:rect l="l" t="t" r="r" b="b"/>
                <a:pathLst>
                  <a:path w="2186647" h="4176817" extrusionOk="0">
                    <a:moveTo>
                      <a:pt x="240569" y="4176818"/>
                    </a:moveTo>
                    <a:cubicBezTo>
                      <a:pt x="166084" y="4176818"/>
                      <a:pt x="91122" y="4171960"/>
                      <a:pt x="16256" y="4162150"/>
                    </a:cubicBezTo>
                    <a:cubicBezTo>
                      <a:pt x="6064" y="4160816"/>
                      <a:pt x="-1175" y="4151481"/>
                      <a:pt x="158" y="4141195"/>
                    </a:cubicBezTo>
                    <a:cubicBezTo>
                      <a:pt x="1492" y="4131003"/>
                      <a:pt x="10826" y="4123764"/>
                      <a:pt x="21018" y="4125193"/>
                    </a:cubicBezTo>
                    <a:cubicBezTo>
                      <a:pt x="520604" y="4190820"/>
                      <a:pt x="1016285" y="4030990"/>
                      <a:pt x="1418050" y="3675803"/>
                    </a:cubicBezTo>
                    <a:cubicBezTo>
                      <a:pt x="1802669" y="3335665"/>
                      <a:pt x="2062321" y="2843032"/>
                      <a:pt x="2130330" y="2324110"/>
                    </a:cubicBezTo>
                    <a:cubicBezTo>
                      <a:pt x="2199386" y="1798044"/>
                      <a:pt x="2080133" y="1254834"/>
                      <a:pt x="1803336" y="833829"/>
                    </a:cubicBezTo>
                    <a:cubicBezTo>
                      <a:pt x="1510347" y="388154"/>
                      <a:pt x="1063148" y="105166"/>
                      <a:pt x="544322" y="37158"/>
                    </a:cubicBezTo>
                    <a:cubicBezTo>
                      <a:pt x="534130" y="35824"/>
                      <a:pt x="526891" y="26490"/>
                      <a:pt x="528224" y="16203"/>
                    </a:cubicBezTo>
                    <a:cubicBezTo>
                      <a:pt x="529558" y="6011"/>
                      <a:pt x="539178" y="-1323"/>
                      <a:pt x="549084" y="201"/>
                    </a:cubicBezTo>
                    <a:cubicBezTo>
                      <a:pt x="1078865" y="69733"/>
                      <a:pt x="1535398" y="358436"/>
                      <a:pt x="1834388" y="813350"/>
                    </a:cubicBezTo>
                    <a:cubicBezTo>
                      <a:pt x="2116042" y="1241784"/>
                      <a:pt x="2237295" y="1794234"/>
                      <a:pt x="2167191" y="2328968"/>
                    </a:cubicBezTo>
                    <a:cubicBezTo>
                      <a:pt x="2098040" y="2856558"/>
                      <a:pt x="1833911" y="3357668"/>
                      <a:pt x="1442624" y="3703711"/>
                    </a:cubicBezTo>
                    <a:cubicBezTo>
                      <a:pt x="1092962" y="4012893"/>
                      <a:pt x="672909" y="4176818"/>
                      <a:pt x="240474" y="41768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29"/>
              <p:cNvSpPr/>
              <p:nvPr/>
            </p:nvSpPr>
            <p:spPr>
              <a:xfrm>
                <a:off x="6484564" y="3061184"/>
                <a:ext cx="1418192" cy="1654221"/>
              </a:xfrm>
              <a:custGeom>
                <a:avLst/>
                <a:gdLst/>
                <a:ahLst/>
                <a:cxnLst/>
                <a:rect l="l" t="t" r="r" b="b"/>
                <a:pathLst>
                  <a:path w="1418192" h="1654221" extrusionOk="0">
                    <a:moveTo>
                      <a:pt x="8342" y="735195"/>
                    </a:moveTo>
                    <a:cubicBezTo>
                      <a:pt x="-51189" y="1189156"/>
                      <a:pt x="214272" y="1598255"/>
                      <a:pt x="601273" y="1649023"/>
                    </a:cubicBezTo>
                    <a:cubicBezTo>
                      <a:pt x="988274" y="1699791"/>
                      <a:pt x="1350319" y="1372989"/>
                      <a:pt x="1409850" y="919027"/>
                    </a:cubicBezTo>
                    <a:cubicBezTo>
                      <a:pt x="1469382" y="465065"/>
                      <a:pt x="1203920" y="55967"/>
                      <a:pt x="816919" y="5198"/>
                    </a:cubicBezTo>
                    <a:cubicBezTo>
                      <a:pt x="429918" y="-45570"/>
                      <a:pt x="67873" y="281233"/>
                      <a:pt x="8342" y="73519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29"/>
              <p:cNvSpPr/>
              <p:nvPr/>
            </p:nvSpPr>
            <p:spPr>
              <a:xfrm>
                <a:off x="6934782" y="3279398"/>
                <a:ext cx="965526" cy="1276467"/>
              </a:xfrm>
              <a:custGeom>
                <a:avLst/>
                <a:gdLst/>
                <a:ahLst/>
                <a:cxnLst/>
                <a:rect l="l" t="t" r="r" b="b"/>
                <a:pathLst>
                  <a:path w="965526" h="1276467" extrusionOk="0">
                    <a:moveTo>
                      <a:pt x="7323" y="575845"/>
                    </a:moveTo>
                    <a:cubicBezTo>
                      <a:pt x="-38683" y="926650"/>
                      <a:pt x="136863" y="1238880"/>
                      <a:pt x="399467" y="1273361"/>
                    </a:cubicBezTo>
                    <a:cubicBezTo>
                      <a:pt x="662072" y="1307841"/>
                      <a:pt x="912198" y="1051333"/>
                      <a:pt x="958204" y="700622"/>
                    </a:cubicBezTo>
                    <a:cubicBezTo>
                      <a:pt x="1004210" y="349816"/>
                      <a:pt x="828664" y="37587"/>
                      <a:pt x="566060" y="3106"/>
                    </a:cubicBezTo>
                    <a:cubicBezTo>
                      <a:pt x="303456" y="-31374"/>
                      <a:pt x="53329" y="225134"/>
                      <a:pt x="7323" y="57594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29"/>
              <p:cNvSpPr/>
              <p:nvPr/>
            </p:nvSpPr>
            <p:spPr>
              <a:xfrm>
                <a:off x="6456581" y="3033209"/>
                <a:ext cx="1474088" cy="1710144"/>
              </a:xfrm>
              <a:custGeom>
                <a:avLst/>
                <a:gdLst/>
                <a:ahLst/>
                <a:cxnLst/>
                <a:rect l="l" t="t" r="r" b="b"/>
                <a:pathLst>
                  <a:path w="1474088" h="1710144" extrusionOk="0">
                    <a:moveTo>
                      <a:pt x="708314" y="1710145"/>
                    </a:moveTo>
                    <a:cubicBezTo>
                      <a:pt x="680882" y="1710145"/>
                      <a:pt x="653355" y="1708335"/>
                      <a:pt x="625637" y="1704716"/>
                    </a:cubicBezTo>
                    <a:cubicBezTo>
                      <a:pt x="223968" y="1652043"/>
                      <a:pt x="-52829" y="1227989"/>
                      <a:pt x="8512" y="759550"/>
                    </a:cubicBezTo>
                    <a:lnTo>
                      <a:pt x="8512" y="759550"/>
                    </a:lnTo>
                    <a:cubicBezTo>
                      <a:pt x="69949" y="291110"/>
                      <a:pt x="446091" y="-47503"/>
                      <a:pt x="848522" y="5456"/>
                    </a:cubicBezTo>
                    <a:cubicBezTo>
                      <a:pt x="1250191" y="58129"/>
                      <a:pt x="1526988" y="482087"/>
                      <a:pt x="1465552" y="950621"/>
                    </a:cubicBezTo>
                    <a:cubicBezTo>
                      <a:pt x="1408306" y="1386771"/>
                      <a:pt x="1077694" y="1710145"/>
                      <a:pt x="708314" y="1710145"/>
                    </a:cubicBezTo>
                    <a:close/>
                    <a:moveTo>
                      <a:pt x="63948" y="766789"/>
                    </a:moveTo>
                    <a:cubicBezTo>
                      <a:pt x="6512" y="1204748"/>
                      <a:pt x="261782" y="1600607"/>
                      <a:pt x="632876" y="1649375"/>
                    </a:cubicBezTo>
                    <a:cubicBezTo>
                      <a:pt x="1004161" y="1698334"/>
                      <a:pt x="1352585" y="1381247"/>
                      <a:pt x="1410116" y="943382"/>
                    </a:cubicBezTo>
                    <a:cubicBezTo>
                      <a:pt x="1467552" y="505423"/>
                      <a:pt x="1212282" y="109469"/>
                      <a:pt x="841283" y="60796"/>
                    </a:cubicBezTo>
                    <a:cubicBezTo>
                      <a:pt x="471142" y="11837"/>
                      <a:pt x="121479" y="328734"/>
                      <a:pt x="64043" y="766789"/>
                    </a:cubicBezTo>
                    <a:lnTo>
                      <a:pt x="64043" y="7667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29"/>
              <p:cNvSpPr/>
              <p:nvPr/>
            </p:nvSpPr>
            <p:spPr>
              <a:xfrm>
                <a:off x="7304000" y="1669613"/>
                <a:ext cx="1105961" cy="2363473"/>
              </a:xfrm>
              <a:custGeom>
                <a:avLst/>
                <a:gdLst/>
                <a:ahLst/>
                <a:cxnLst/>
                <a:rect l="l" t="t" r="r" b="b"/>
                <a:pathLst>
                  <a:path w="1105961" h="2363473" extrusionOk="0">
                    <a:moveTo>
                      <a:pt x="11009" y="2203442"/>
                    </a:moveTo>
                    <a:lnTo>
                      <a:pt x="1056949" y="14692"/>
                    </a:lnTo>
                    <a:cubicBezTo>
                      <a:pt x="1063140" y="1833"/>
                      <a:pt x="1078475" y="-3596"/>
                      <a:pt x="1091334" y="2500"/>
                    </a:cubicBezTo>
                    <a:cubicBezTo>
                      <a:pt x="1103621" y="8405"/>
                      <a:pt x="1109051" y="22788"/>
                      <a:pt x="1104193" y="35266"/>
                    </a:cubicBezTo>
                    <a:lnTo>
                      <a:pt x="215891" y="2292596"/>
                    </a:lnTo>
                    <a:cubicBezTo>
                      <a:pt x="193222" y="2350032"/>
                      <a:pt x="128357" y="2378321"/>
                      <a:pt x="70921" y="2355651"/>
                    </a:cubicBezTo>
                    <a:cubicBezTo>
                      <a:pt x="13485" y="2333077"/>
                      <a:pt x="-14804" y="2268117"/>
                      <a:pt x="7770" y="2210681"/>
                    </a:cubicBezTo>
                    <a:cubicBezTo>
                      <a:pt x="8723" y="2208300"/>
                      <a:pt x="9866" y="2205728"/>
                      <a:pt x="10913" y="2203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29"/>
              <p:cNvSpPr/>
              <p:nvPr/>
            </p:nvSpPr>
            <p:spPr>
              <a:xfrm>
                <a:off x="8208739" y="1518665"/>
                <a:ext cx="351662" cy="351663"/>
              </a:xfrm>
              <a:custGeom>
                <a:avLst/>
                <a:gdLst/>
                <a:ahLst/>
                <a:cxnLst/>
                <a:rect l="l" t="t" r="r" b="b"/>
                <a:pathLst>
                  <a:path w="351662" h="351663" extrusionOk="0">
                    <a:moveTo>
                      <a:pt x="0" y="175832"/>
                    </a:moveTo>
                    <a:cubicBezTo>
                      <a:pt x="0" y="78677"/>
                      <a:pt x="78772" y="0"/>
                      <a:pt x="175831" y="0"/>
                    </a:cubicBezTo>
                    <a:cubicBezTo>
                      <a:pt x="272891" y="0"/>
                      <a:pt x="351663" y="78772"/>
                      <a:pt x="351663" y="175832"/>
                    </a:cubicBezTo>
                    <a:cubicBezTo>
                      <a:pt x="351663" y="272891"/>
                      <a:pt x="272891" y="351663"/>
                      <a:pt x="175831" y="351663"/>
                    </a:cubicBezTo>
                    <a:cubicBezTo>
                      <a:pt x="78772" y="351663"/>
                      <a:pt x="0" y="272891"/>
                      <a:pt x="0" y="17583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29"/>
              <p:cNvSpPr/>
              <p:nvPr/>
            </p:nvSpPr>
            <p:spPr>
              <a:xfrm rot="-4952265">
                <a:off x="3686650" y="2364438"/>
                <a:ext cx="2854000" cy="2525829"/>
              </a:xfrm>
              <a:custGeom>
                <a:avLst/>
                <a:gdLst/>
                <a:ahLst/>
                <a:cxnLst/>
                <a:rect l="l" t="t" r="r" b="b"/>
                <a:pathLst>
                  <a:path w="2851213" h="2523362" extrusionOk="0">
                    <a:moveTo>
                      <a:pt x="2851213" y="1261681"/>
                    </a:moveTo>
                    <a:cubicBezTo>
                      <a:pt x="2851213" y="1958489"/>
                      <a:pt x="2212948" y="2523363"/>
                      <a:pt x="1425607" y="2523363"/>
                    </a:cubicBezTo>
                    <a:cubicBezTo>
                      <a:pt x="638266" y="2523363"/>
                      <a:pt x="0" y="1958489"/>
                      <a:pt x="0" y="1261681"/>
                    </a:cubicBezTo>
                    <a:cubicBezTo>
                      <a:pt x="0" y="564874"/>
                      <a:pt x="638266" y="0"/>
                      <a:pt x="1425607" y="0"/>
                    </a:cubicBezTo>
                    <a:cubicBezTo>
                      <a:pt x="2212948" y="0"/>
                      <a:pt x="2851213" y="564874"/>
                      <a:pt x="2851213" y="12616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29"/>
              <p:cNvSpPr/>
              <p:nvPr/>
            </p:nvSpPr>
            <p:spPr>
              <a:xfrm>
                <a:off x="3847601" y="2208561"/>
                <a:ext cx="1432771" cy="2840164"/>
              </a:xfrm>
              <a:custGeom>
                <a:avLst/>
                <a:gdLst/>
                <a:ahLst/>
                <a:cxnLst/>
                <a:rect l="l" t="t" r="r" b="b"/>
                <a:pathLst>
                  <a:path w="1432771" h="2840164" extrusionOk="0">
                    <a:moveTo>
                      <a:pt x="136038" y="1272350"/>
                    </a:moveTo>
                    <a:cubicBezTo>
                      <a:pt x="36693" y="2029873"/>
                      <a:pt x="482939" y="2717292"/>
                      <a:pt x="1140735" y="2840164"/>
                    </a:cubicBezTo>
                    <a:cubicBezTo>
                      <a:pt x="1120352" y="2838641"/>
                      <a:pt x="1099873" y="2836545"/>
                      <a:pt x="1079394" y="2833878"/>
                    </a:cubicBezTo>
                    <a:cubicBezTo>
                      <a:pt x="388546" y="2743295"/>
                      <a:pt x="-88561" y="2036921"/>
                      <a:pt x="13833" y="1256252"/>
                    </a:cubicBezTo>
                    <a:cubicBezTo>
                      <a:pt x="105273" y="559118"/>
                      <a:pt x="627909" y="38862"/>
                      <a:pt x="1230747" y="0"/>
                    </a:cubicBezTo>
                    <a:lnTo>
                      <a:pt x="1432772" y="13525"/>
                    </a:lnTo>
                    <a:cubicBezTo>
                      <a:pt x="796883" y="9334"/>
                      <a:pt x="231479" y="544544"/>
                      <a:pt x="136038" y="12723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29"/>
              <p:cNvSpPr/>
              <p:nvPr/>
            </p:nvSpPr>
            <p:spPr>
              <a:xfrm>
                <a:off x="5280373" y="2222086"/>
                <a:ext cx="93726" cy="6286"/>
              </a:xfrm>
              <a:custGeom>
                <a:avLst/>
                <a:gdLst/>
                <a:ahLst/>
                <a:cxnLst/>
                <a:rect l="l" t="t" r="r" b="b"/>
                <a:pathLst>
                  <a:path w="93726" h="6286" extrusionOk="0">
                    <a:moveTo>
                      <a:pt x="93726" y="6286"/>
                    </a:moveTo>
                    <a:lnTo>
                      <a:pt x="0" y="0"/>
                    </a:lnTo>
                    <a:cubicBezTo>
                      <a:pt x="26003" y="190"/>
                      <a:pt x="52102" y="1048"/>
                      <a:pt x="78296" y="3048"/>
                    </a:cubicBezTo>
                    <a:cubicBezTo>
                      <a:pt x="83439" y="4000"/>
                      <a:pt x="88583" y="5239"/>
                      <a:pt x="93726" y="6286"/>
                    </a:cubicBez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9"/>
              <p:cNvSpPr/>
              <p:nvPr/>
            </p:nvSpPr>
            <p:spPr>
              <a:xfrm>
                <a:off x="3828876" y="2187073"/>
                <a:ext cx="2566889" cy="2883559"/>
              </a:xfrm>
              <a:custGeom>
                <a:avLst/>
                <a:gdLst/>
                <a:ahLst/>
                <a:cxnLst/>
                <a:rect l="l" t="t" r="r" b="b"/>
                <a:pathLst>
                  <a:path w="2566889" h="2883559" extrusionOk="0">
                    <a:moveTo>
                      <a:pt x="1244519" y="2883560"/>
                    </a:moveTo>
                    <a:cubicBezTo>
                      <a:pt x="1195274" y="2883560"/>
                      <a:pt x="1145649" y="2880417"/>
                      <a:pt x="1095738" y="2873844"/>
                    </a:cubicBezTo>
                    <a:cubicBezTo>
                      <a:pt x="756172" y="2829267"/>
                      <a:pt x="456706" y="2638196"/>
                      <a:pt x="252395" y="2335777"/>
                    </a:cubicBezTo>
                    <a:cubicBezTo>
                      <a:pt x="48560" y="2034025"/>
                      <a:pt x="-36022" y="1657502"/>
                      <a:pt x="14079" y="1275359"/>
                    </a:cubicBezTo>
                    <a:lnTo>
                      <a:pt x="14079" y="1275359"/>
                    </a:lnTo>
                    <a:cubicBezTo>
                      <a:pt x="64181" y="893311"/>
                      <a:pt x="243060" y="551268"/>
                      <a:pt x="517856" y="312286"/>
                    </a:cubicBezTo>
                    <a:cubicBezTo>
                      <a:pt x="793224" y="72732"/>
                      <a:pt x="1132409" y="-34710"/>
                      <a:pt x="1471309" y="9867"/>
                    </a:cubicBezTo>
                    <a:cubicBezTo>
                      <a:pt x="2171301" y="101688"/>
                      <a:pt x="2656505" y="818730"/>
                      <a:pt x="2552968" y="1608353"/>
                    </a:cubicBezTo>
                    <a:cubicBezTo>
                      <a:pt x="2456765" y="2341587"/>
                      <a:pt x="1886027" y="2883560"/>
                      <a:pt x="1244519" y="2883560"/>
                    </a:cubicBezTo>
                    <a:close/>
                    <a:moveTo>
                      <a:pt x="1321100" y="37299"/>
                    </a:moveTo>
                    <a:cubicBezTo>
                      <a:pt x="1042112" y="37299"/>
                      <a:pt x="770078" y="142265"/>
                      <a:pt x="542336" y="340385"/>
                    </a:cubicBezTo>
                    <a:cubicBezTo>
                      <a:pt x="274397" y="573366"/>
                      <a:pt x="99995" y="907122"/>
                      <a:pt x="51131" y="1280217"/>
                    </a:cubicBezTo>
                    <a:lnTo>
                      <a:pt x="51131" y="1280217"/>
                    </a:lnTo>
                    <a:cubicBezTo>
                      <a:pt x="2173" y="1653215"/>
                      <a:pt x="84659" y="2020690"/>
                      <a:pt x="283351" y="2314917"/>
                    </a:cubicBezTo>
                    <a:cubicBezTo>
                      <a:pt x="481566" y="2608383"/>
                      <a:pt x="771793" y="2793739"/>
                      <a:pt x="1100596" y="2836887"/>
                    </a:cubicBezTo>
                    <a:cubicBezTo>
                      <a:pt x="1779633" y="2926137"/>
                      <a:pt x="2415141" y="2372734"/>
                      <a:pt x="2516106" y="1603495"/>
                    </a:cubicBezTo>
                    <a:cubicBezTo>
                      <a:pt x="2616976" y="834256"/>
                      <a:pt x="2146155" y="135883"/>
                      <a:pt x="1466642" y="46824"/>
                    </a:cubicBezTo>
                    <a:cubicBezTo>
                      <a:pt x="1418064" y="40442"/>
                      <a:pt x="1369487" y="37299"/>
                      <a:pt x="1321195" y="37299"/>
                    </a:cubicBezTo>
                    <a:close/>
                    <a:moveTo>
                      <a:pt x="32653" y="1277740"/>
                    </a:moveTo>
                    <a:lnTo>
                      <a:pt x="33129" y="1277740"/>
                    </a:lnTo>
                    <a:lnTo>
                      <a:pt x="32653" y="12777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29"/>
              <p:cNvSpPr/>
              <p:nvPr/>
            </p:nvSpPr>
            <p:spPr>
              <a:xfrm>
                <a:off x="4067705" y="2627515"/>
                <a:ext cx="1469693" cy="1604015"/>
              </a:xfrm>
              <a:custGeom>
                <a:avLst/>
                <a:gdLst/>
                <a:ahLst/>
                <a:cxnLst/>
                <a:rect l="l" t="t" r="r" b="b"/>
                <a:pathLst>
                  <a:path w="1469693" h="1604015" extrusionOk="0">
                    <a:moveTo>
                      <a:pt x="67001" y="531069"/>
                    </a:moveTo>
                    <a:cubicBezTo>
                      <a:pt x="-102068" y="947883"/>
                      <a:pt x="59857" y="1406989"/>
                      <a:pt x="428665" y="1556626"/>
                    </a:cubicBezTo>
                    <a:cubicBezTo>
                      <a:pt x="797473" y="1706264"/>
                      <a:pt x="1233623" y="1489761"/>
                      <a:pt x="1402692" y="1072947"/>
                    </a:cubicBezTo>
                    <a:cubicBezTo>
                      <a:pt x="1571761" y="656133"/>
                      <a:pt x="1409836" y="197028"/>
                      <a:pt x="1041028" y="47390"/>
                    </a:cubicBezTo>
                    <a:cubicBezTo>
                      <a:pt x="672220" y="-102248"/>
                      <a:pt x="236070" y="114255"/>
                      <a:pt x="67001" y="5310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29"/>
              <p:cNvSpPr/>
              <p:nvPr/>
            </p:nvSpPr>
            <p:spPr>
              <a:xfrm>
                <a:off x="4160040" y="2850448"/>
                <a:ext cx="898021" cy="980127"/>
              </a:xfrm>
              <a:custGeom>
                <a:avLst/>
                <a:gdLst/>
                <a:ahLst/>
                <a:cxnLst/>
                <a:rect l="l" t="t" r="r" b="b"/>
                <a:pathLst>
                  <a:path w="898021" h="980127" extrusionOk="0">
                    <a:moveTo>
                      <a:pt x="40960" y="324519"/>
                    </a:moveTo>
                    <a:cubicBezTo>
                      <a:pt x="-62386" y="579123"/>
                      <a:pt x="36578" y="859729"/>
                      <a:pt x="261940" y="951169"/>
                    </a:cubicBezTo>
                    <a:cubicBezTo>
                      <a:pt x="487301" y="1042609"/>
                      <a:pt x="753716" y="910307"/>
                      <a:pt x="857062" y="655608"/>
                    </a:cubicBezTo>
                    <a:cubicBezTo>
                      <a:pt x="960408" y="401005"/>
                      <a:pt x="861443" y="120399"/>
                      <a:pt x="636082" y="28959"/>
                    </a:cubicBezTo>
                    <a:cubicBezTo>
                      <a:pt x="410720" y="-62481"/>
                      <a:pt x="144306" y="69821"/>
                      <a:pt x="40960" y="3245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3" name="Google Shape;743;p29"/>
            <p:cNvGrpSpPr/>
            <p:nvPr/>
          </p:nvGrpSpPr>
          <p:grpSpPr>
            <a:xfrm>
              <a:off x="7329414" y="2822752"/>
              <a:ext cx="862971" cy="2150361"/>
              <a:chOff x="4719329" y="11"/>
              <a:chExt cx="2752699" cy="6859205"/>
            </a:xfrm>
          </p:grpSpPr>
          <p:sp>
            <p:nvSpPr>
              <p:cNvPr id="744" name="Google Shape;744;p29"/>
              <p:cNvSpPr/>
              <p:nvPr/>
            </p:nvSpPr>
            <p:spPr>
              <a:xfrm>
                <a:off x="4819879" y="2037726"/>
                <a:ext cx="742742" cy="430165"/>
              </a:xfrm>
              <a:custGeom>
                <a:avLst/>
                <a:gdLst/>
                <a:ahLst/>
                <a:cxnLst/>
                <a:rect l="l" t="t" r="r" b="b"/>
                <a:pathLst>
                  <a:path w="742742" h="430165" extrusionOk="0">
                    <a:moveTo>
                      <a:pt x="450270" y="127653"/>
                    </a:moveTo>
                    <a:lnTo>
                      <a:pt x="225667" y="0"/>
                    </a:lnTo>
                    <a:lnTo>
                      <a:pt x="0" y="179069"/>
                    </a:lnTo>
                    <a:lnTo>
                      <a:pt x="176330" y="367163"/>
                    </a:lnTo>
                    <a:cubicBezTo>
                      <a:pt x="176330" y="367163"/>
                      <a:pt x="292067" y="391679"/>
                      <a:pt x="403849" y="343534"/>
                    </a:cubicBezTo>
                    <a:lnTo>
                      <a:pt x="697462" y="430165"/>
                    </a:lnTo>
                    <a:lnTo>
                      <a:pt x="742743" y="151561"/>
                    </a:lnTo>
                    <a:lnTo>
                      <a:pt x="450245" y="127602"/>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29"/>
              <p:cNvSpPr/>
              <p:nvPr/>
            </p:nvSpPr>
            <p:spPr>
              <a:xfrm>
                <a:off x="4927847" y="2011852"/>
                <a:ext cx="368770" cy="315658"/>
              </a:xfrm>
              <a:custGeom>
                <a:avLst/>
                <a:gdLst/>
                <a:ahLst/>
                <a:cxnLst/>
                <a:rect l="l" t="t" r="r" b="b"/>
                <a:pathLst>
                  <a:path w="368770" h="315658" extrusionOk="0">
                    <a:moveTo>
                      <a:pt x="152838" y="8836"/>
                    </a:moveTo>
                    <a:lnTo>
                      <a:pt x="9315" y="96887"/>
                    </a:lnTo>
                    <a:cubicBezTo>
                      <a:pt x="-243" y="102744"/>
                      <a:pt x="-2905" y="115446"/>
                      <a:pt x="3484" y="124649"/>
                    </a:cubicBezTo>
                    <a:lnTo>
                      <a:pt x="3484" y="124649"/>
                    </a:lnTo>
                    <a:cubicBezTo>
                      <a:pt x="24045" y="154337"/>
                      <a:pt x="63951" y="163338"/>
                      <a:pt x="95262" y="145337"/>
                    </a:cubicBezTo>
                    <a:lnTo>
                      <a:pt x="162346" y="106800"/>
                    </a:lnTo>
                    <a:lnTo>
                      <a:pt x="167239" y="117677"/>
                    </a:lnTo>
                    <a:cubicBezTo>
                      <a:pt x="167239" y="117677"/>
                      <a:pt x="126268" y="243910"/>
                      <a:pt x="311777" y="315659"/>
                    </a:cubicBezTo>
                    <a:lnTo>
                      <a:pt x="368770" y="165214"/>
                    </a:lnTo>
                    <a:lnTo>
                      <a:pt x="318064" y="68821"/>
                    </a:lnTo>
                    <a:cubicBezTo>
                      <a:pt x="310534" y="55967"/>
                      <a:pt x="299176" y="45776"/>
                      <a:pt x="285562" y="39691"/>
                    </a:cubicBezTo>
                    <a:lnTo>
                      <a:pt x="208641" y="5236"/>
                    </a:lnTo>
                    <a:cubicBezTo>
                      <a:pt x="190589" y="-2852"/>
                      <a:pt x="169698" y="-1508"/>
                      <a:pt x="152838" y="8836"/>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29"/>
              <p:cNvSpPr/>
              <p:nvPr/>
            </p:nvSpPr>
            <p:spPr>
              <a:xfrm>
                <a:off x="4920382" y="2028930"/>
                <a:ext cx="276048" cy="282177"/>
              </a:xfrm>
              <a:custGeom>
                <a:avLst/>
                <a:gdLst/>
                <a:ahLst/>
                <a:cxnLst/>
                <a:rect l="l" t="t" r="r" b="b"/>
                <a:pathLst>
                  <a:path w="276048" h="282177" extrusionOk="0">
                    <a:moveTo>
                      <a:pt x="268663" y="282177"/>
                    </a:moveTo>
                    <a:cubicBezTo>
                      <a:pt x="267395" y="282177"/>
                      <a:pt x="266127" y="281848"/>
                      <a:pt x="264961" y="281188"/>
                    </a:cubicBezTo>
                    <a:cubicBezTo>
                      <a:pt x="146512" y="213344"/>
                      <a:pt x="162560" y="119030"/>
                      <a:pt x="166845" y="101232"/>
                    </a:cubicBezTo>
                    <a:lnTo>
                      <a:pt x="166388" y="100244"/>
                    </a:lnTo>
                    <a:lnTo>
                      <a:pt x="106403" y="134698"/>
                    </a:lnTo>
                    <a:cubicBezTo>
                      <a:pt x="72024" y="154448"/>
                      <a:pt x="27403" y="144409"/>
                      <a:pt x="4813" y="111779"/>
                    </a:cubicBezTo>
                    <a:cubicBezTo>
                      <a:pt x="554" y="105644"/>
                      <a:pt x="-942" y="98215"/>
                      <a:pt x="579" y="90888"/>
                    </a:cubicBezTo>
                    <a:cubicBezTo>
                      <a:pt x="2101" y="83663"/>
                      <a:pt x="6563" y="77324"/>
                      <a:pt x="12850" y="73445"/>
                    </a:cubicBezTo>
                    <a:lnTo>
                      <a:pt x="130818" y="1088"/>
                    </a:lnTo>
                    <a:cubicBezTo>
                      <a:pt x="134317" y="-1042"/>
                      <a:pt x="138906" y="48"/>
                      <a:pt x="141035" y="3547"/>
                    </a:cubicBezTo>
                    <a:cubicBezTo>
                      <a:pt x="143190" y="7046"/>
                      <a:pt x="142100" y="11635"/>
                      <a:pt x="138601" y="13790"/>
                    </a:cubicBezTo>
                    <a:lnTo>
                      <a:pt x="20634" y="86147"/>
                    </a:lnTo>
                    <a:cubicBezTo>
                      <a:pt x="17769" y="87897"/>
                      <a:pt x="15817" y="90685"/>
                      <a:pt x="15132" y="93981"/>
                    </a:cubicBezTo>
                    <a:cubicBezTo>
                      <a:pt x="14422" y="97277"/>
                      <a:pt x="15132" y="100599"/>
                      <a:pt x="17033" y="103337"/>
                    </a:cubicBezTo>
                    <a:cubicBezTo>
                      <a:pt x="35237" y="129628"/>
                      <a:pt x="71213" y="137766"/>
                      <a:pt x="99000" y="121819"/>
                    </a:cubicBezTo>
                    <a:lnTo>
                      <a:pt x="166084" y="83282"/>
                    </a:lnTo>
                    <a:cubicBezTo>
                      <a:pt x="167935" y="82218"/>
                      <a:pt x="170115" y="82015"/>
                      <a:pt x="172067" y="82649"/>
                    </a:cubicBezTo>
                    <a:cubicBezTo>
                      <a:pt x="174070" y="83308"/>
                      <a:pt x="175718" y="84753"/>
                      <a:pt x="176555" y="86680"/>
                    </a:cubicBezTo>
                    <a:lnTo>
                      <a:pt x="181448" y="97556"/>
                    </a:lnTo>
                    <a:cubicBezTo>
                      <a:pt x="182209" y="99229"/>
                      <a:pt x="182310" y="101156"/>
                      <a:pt x="181752" y="102880"/>
                    </a:cubicBezTo>
                    <a:cubicBezTo>
                      <a:pt x="180485" y="106810"/>
                      <a:pt x="152520" y="199704"/>
                      <a:pt x="272313" y="268309"/>
                    </a:cubicBezTo>
                    <a:cubicBezTo>
                      <a:pt x="275888" y="270337"/>
                      <a:pt x="277105" y="274901"/>
                      <a:pt x="275051" y="278450"/>
                    </a:cubicBezTo>
                    <a:cubicBezTo>
                      <a:pt x="273682" y="280833"/>
                      <a:pt x="271172" y="282177"/>
                      <a:pt x="268612" y="282177"/>
                    </a:cubicBezTo>
                    <a:close/>
                  </a:path>
                </a:pathLst>
              </a:custGeom>
              <a:solidFill>
                <a:srgbClr val="F3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29"/>
              <p:cNvSpPr/>
              <p:nvPr/>
            </p:nvSpPr>
            <p:spPr>
              <a:xfrm>
                <a:off x="5296643" y="1202571"/>
                <a:ext cx="891758" cy="1563606"/>
              </a:xfrm>
              <a:custGeom>
                <a:avLst/>
                <a:gdLst/>
                <a:ahLst/>
                <a:cxnLst/>
                <a:rect l="l" t="t" r="r" b="b"/>
                <a:pathLst>
                  <a:path w="891758" h="1563606" extrusionOk="0">
                    <a:moveTo>
                      <a:pt x="421621" y="49616"/>
                    </a:moveTo>
                    <a:lnTo>
                      <a:pt x="798165" y="0"/>
                    </a:lnTo>
                    <a:cubicBezTo>
                      <a:pt x="798165" y="0"/>
                      <a:pt x="941460" y="1242604"/>
                      <a:pt x="873438" y="1478767"/>
                    </a:cubicBezTo>
                    <a:cubicBezTo>
                      <a:pt x="844586" y="1578861"/>
                      <a:pt x="623305" y="1595138"/>
                      <a:pt x="0" y="1502042"/>
                    </a:cubicBezTo>
                    <a:lnTo>
                      <a:pt x="31869" y="956140"/>
                    </a:lnTo>
                    <a:lnTo>
                      <a:pt x="288087" y="976878"/>
                    </a:lnTo>
                    <a:lnTo>
                      <a:pt x="250159" y="255888"/>
                    </a:lnTo>
                    <a:cubicBezTo>
                      <a:pt x="244733" y="152904"/>
                      <a:pt x="319423" y="63078"/>
                      <a:pt x="421647" y="4961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29"/>
              <p:cNvSpPr/>
              <p:nvPr/>
            </p:nvSpPr>
            <p:spPr>
              <a:xfrm>
                <a:off x="5577251" y="2172031"/>
                <a:ext cx="422734" cy="47602"/>
              </a:xfrm>
              <a:custGeom>
                <a:avLst/>
                <a:gdLst/>
                <a:ahLst/>
                <a:cxnLst/>
                <a:rect l="l" t="t" r="r" b="b"/>
                <a:pathLst>
                  <a:path w="422734" h="47602" extrusionOk="0">
                    <a:moveTo>
                      <a:pt x="415307" y="47577"/>
                    </a:moveTo>
                    <a:cubicBezTo>
                      <a:pt x="415104" y="47577"/>
                      <a:pt x="414927" y="47577"/>
                      <a:pt x="414699" y="47577"/>
                    </a:cubicBezTo>
                    <a:lnTo>
                      <a:pt x="6844" y="14847"/>
                    </a:lnTo>
                    <a:cubicBezTo>
                      <a:pt x="2762" y="14517"/>
                      <a:pt x="-305" y="10917"/>
                      <a:pt x="24" y="6835"/>
                    </a:cubicBezTo>
                    <a:cubicBezTo>
                      <a:pt x="354" y="2753"/>
                      <a:pt x="3700" y="-238"/>
                      <a:pt x="8036" y="15"/>
                    </a:cubicBezTo>
                    <a:lnTo>
                      <a:pt x="415890" y="32746"/>
                    </a:lnTo>
                    <a:cubicBezTo>
                      <a:pt x="419972" y="33075"/>
                      <a:pt x="423040" y="36676"/>
                      <a:pt x="422710" y="40757"/>
                    </a:cubicBezTo>
                    <a:cubicBezTo>
                      <a:pt x="422406" y="44662"/>
                      <a:pt x="419136" y="47603"/>
                      <a:pt x="415307" y="47603"/>
                    </a:cubicBezTo>
                    <a:close/>
                  </a:path>
                </a:pathLst>
              </a:custGeom>
              <a:solidFill>
                <a:srgbClr val="88C4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29"/>
              <p:cNvSpPr/>
              <p:nvPr/>
            </p:nvSpPr>
            <p:spPr>
              <a:xfrm>
                <a:off x="5185571" y="2975611"/>
                <a:ext cx="2203889" cy="1660903"/>
              </a:xfrm>
              <a:custGeom>
                <a:avLst/>
                <a:gdLst/>
                <a:ahLst/>
                <a:cxnLst/>
                <a:rect l="l" t="t" r="r" b="b"/>
                <a:pathLst>
                  <a:path w="2203889" h="1660903" extrusionOk="0">
                    <a:moveTo>
                      <a:pt x="0" y="1660904"/>
                    </a:moveTo>
                    <a:cubicBezTo>
                      <a:pt x="0" y="1660904"/>
                      <a:pt x="807647" y="1484320"/>
                      <a:pt x="2203890" y="1641255"/>
                    </a:cubicBezTo>
                    <a:lnTo>
                      <a:pt x="1845398" y="0"/>
                    </a:lnTo>
                    <a:lnTo>
                      <a:pt x="424714" y="0"/>
                    </a:lnTo>
                    <a:lnTo>
                      <a:pt x="0" y="1660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29"/>
              <p:cNvSpPr/>
              <p:nvPr/>
            </p:nvSpPr>
            <p:spPr>
              <a:xfrm>
                <a:off x="5523850" y="1214512"/>
                <a:ext cx="1486069" cy="1842152"/>
              </a:xfrm>
              <a:custGeom>
                <a:avLst/>
                <a:gdLst/>
                <a:ahLst/>
                <a:cxnLst/>
                <a:rect l="l" t="t" r="r" b="b"/>
                <a:pathLst>
                  <a:path w="1486069" h="1842152" extrusionOk="0">
                    <a:moveTo>
                      <a:pt x="918295" y="0"/>
                    </a:moveTo>
                    <a:lnTo>
                      <a:pt x="576383" y="0"/>
                    </a:lnTo>
                    <a:cubicBezTo>
                      <a:pt x="310354" y="25708"/>
                      <a:pt x="213987" y="58058"/>
                      <a:pt x="213987" y="58058"/>
                    </a:cubicBezTo>
                    <a:lnTo>
                      <a:pt x="123071" y="1487970"/>
                    </a:lnTo>
                    <a:cubicBezTo>
                      <a:pt x="123071" y="1487970"/>
                      <a:pt x="9870" y="1533327"/>
                      <a:pt x="717" y="1573486"/>
                    </a:cubicBezTo>
                    <a:cubicBezTo>
                      <a:pt x="-10438" y="1622392"/>
                      <a:pt x="112245" y="1717340"/>
                      <a:pt x="112245" y="1717340"/>
                    </a:cubicBezTo>
                    <a:lnTo>
                      <a:pt x="90163" y="1842153"/>
                    </a:lnTo>
                    <a:lnTo>
                      <a:pt x="1332842" y="1829907"/>
                    </a:lnTo>
                    <a:lnTo>
                      <a:pt x="1351350" y="1717340"/>
                    </a:lnTo>
                    <a:cubicBezTo>
                      <a:pt x="1351350" y="1717340"/>
                      <a:pt x="1463208" y="1682099"/>
                      <a:pt x="1484834" y="1624066"/>
                    </a:cubicBezTo>
                    <a:cubicBezTo>
                      <a:pt x="1499260" y="1585326"/>
                      <a:pt x="1382585" y="1486196"/>
                      <a:pt x="1382585" y="1486196"/>
                    </a:cubicBezTo>
                    <a:lnTo>
                      <a:pt x="1356522" y="997414"/>
                    </a:lnTo>
                    <a:lnTo>
                      <a:pt x="1470535" y="284360"/>
                    </a:lnTo>
                    <a:cubicBezTo>
                      <a:pt x="1490361" y="160434"/>
                      <a:pt x="1403375" y="45002"/>
                      <a:pt x="1278815" y="29790"/>
                    </a:cubicBezTo>
                    <a:cubicBezTo>
                      <a:pt x="1188736" y="18787"/>
                      <a:pt x="1069729" y="7682"/>
                      <a:pt x="91829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29"/>
              <p:cNvSpPr/>
              <p:nvPr/>
            </p:nvSpPr>
            <p:spPr>
              <a:xfrm>
                <a:off x="5854434" y="1214537"/>
                <a:ext cx="821439" cy="553228"/>
              </a:xfrm>
              <a:custGeom>
                <a:avLst/>
                <a:gdLst/>
                <a:ahLst/>
                <a:cxnLst/>
                <a:rect l="l" t="t" r="r" b="b"/>
                <a:pathLst>
                  <a:path w="821439" h="553228" extrusionOk="0">
                    <a:moveTo>
                      <a:pt x="2638" y="31184"/>
                    </a:moveTo>
                    <a:cubicBezTo>
                      <a:pt x="2638" y="31184"/>
                      <a:pt x="-52809" y="553229"/>
                      <a:pt x="344726" y="553229"/>
                    </a:cubicBezTo>
                    <a:cubicBezTo>
                      <a:pt x="814163" y="553229"/>
                      <a:pt x="821440" y="16353"/>
                      <a:pt x="821440" y="16353"/>
                    </a:cubicBezTo>
                    <a:lnTo>
                      <a:pt x="603556" y="1014"/>
                    </a:lnTo>
                    <a:lnTo>
                      <a:pt x="236494" y="0"/>
                    </a:lnTo>
                    <a:lnTo>
                      <a:pt x="2638" y="3118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29"/>
              <p:cNvSpPr/>
              <p:nvPr/>
            </p:nvSpPr>
            <p:spPr>
              <a:xfrm>
                <a:off x="5917836" y="1214512"/>
                <a:ext cx="706520" cy="454782"/>
              </a:xfrm>
              <a:custGeom>
                <a:avLst/>
                <a:gdLst/>
                <a:ahLst/>
                <a:cxnLst/>
                <a:rect l="l" t="t" r="r" b="b"/>
                <a:pathLst>
                  <a:path w="706520" h="454782" extrusionOk="0">
                    <a:moveTo>
                      <a:pt x="1934" y="21601"/>
                    </a:moveTo>
                    <a:cubicBezTo>
                      <a:pt x="1934" y="21601"/>
                      <a:pt x="-42713" y="454783"/>
                      <a:pt x="297069" y="454783"/>
                    </a:cubicBezTo>
                    <a:cubicBezTo>
                      <a:pt x="636850" y="454783"/>
                      <a:pt x="706520" y="11891"/>
                      <a:pt x="706520" y="11891"/>
                    </a:cubicBezTo>
                    <a:lnTo>
                      <a:pt x="526514" y="101"/>
                    </a:lnTo>
                    <a:lnTo>
                      <a:pt x="182397" y="0"/>
                    </a:lnTo>
                    <a:lnTo>
                      <a:pt x="1934" y="216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29"/>
              <p:cNvSpPr/>
              <p:nvPr/>
            </p:nvSpPr>
            <p:spPr>
              <a:xfrm>
                <a:off x="6869444" y="6302971"/>
                <a:ext cx="480566" cy="378318"/>
              </a:xfrm>
              <a:custGeom>
                <a:avLst/>
                <a:gdLst/>
                <a:ahLst/>
                <a:cxnLst/>
                <a:rect l="l" t="t" r="r" b="b"/>
                <a:pathLst>
                  <a:path w="480566" h="378318" extrusionOk="0">
                    <a:moveTo>
                      <a:pt x="378318" y="0"/>
                    </a:moveTo>
                    <a:lnTo>
                      <a:pt x="480567" y="378318"/>
                    </a:lnTo>
                    <a:lnTo>
                      <a:pt x="104277" y="378318"/>
                    </a:lnTo>
                    <a:lnTo>
                      <a:pt x="0" y="0"/>
                    </a:lnTo>
                    <a:lnTo>
                      <a:pt x="378318" y="0"/>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29"/>
              <p:cNvSpPr/>
              <p:nvPr/>
            </p:nvSpPr>
            <p:spPr>
              <a:xfrm>
                <a:off x="6548348" y="6519714"/>
                <a:ext cx="923680" cy="339477"/>
              </a:xfrm>
              <a:custGeom>
                <a:avLst/>
                <a:gdLst/>
                <a:ahLst/>
                <a:cxnLst/>
                <a:rect l="l" t="t" r="r" b="b"/>
                <a:pathLst>
                  <a:path w="923680" h="339477" extrusionOk="0">
                    <a:moveTo>
                      <a:pt x="370180" y="25"/>
                    </a:moveTo>
                    <a:lnTo>
                      <a:pt x="510484" y="25"/>
                    </a:lnTo>
                    <a:cubicBezTo>
                      <a:pt x="510484" y="25"/>
                      <a:pt x="578759" y="118627"/>
                      <a:pt x="668737" y="118627"/>
                    </a:cubicBezTo>
                    <a:cubicBezTo>
                      <a:pt x="758715" y="118627"/>
                      <a:pt x="758715" y="25"/>
                      <a:pt x="758715" y="25"/>
                    </a:cubicBezTo>
                    <a:lnTo>
                      <a:pt x="815963" y="25"/>
                    </a:lnTo>
                    <a:lnTo>
                      <a:pt x="922167" y="304008"/>
                    </a:lnTo>
                    <a:cubicBezTo>
                      <a:pt x="928226" y="321350"/>
                      <a:pt x="915346" y="339477"/>
                      <a:pt x="896991" y="339477"/>
                    </a:cubicBezTo>
                    <a:lnTo>
                      <a:pt x="0" y="339477"/>
                    </a:lnTo>
                    <a:lnTo>
                      <a:pt x="0" y="292955"/>
                    </a:lnTo>
                    <a:cubicBezTo>
                      <a:pt x="0" y="207413"/>
                      <a:pt x="63763" y="135284"/>
                      <a:pt x="148670" y="124788"/>
                    </a:cubicBezTo>
                    <a:lnTo>
                      <a:pt x="148670" y="124788"/>
                    </a:lnTo>
                    <a:cubicBezTo>
                      <a:pt x="198692" y="118602"/>
                      <a:pt x="246051" y="98725"/>
                      <a:pt x="285501" y="67337"/>
                    </a:cubicBezTo>
                    <a:lnTo>
                      <a:pt x="37015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29"/>
              <p:cNvSpPr/>
              <p:nvPr/>
            </p:nvSpPr>
            <p:spPr>
              <a:xfrm>
                <a:off x="6551188" y="6805265"/>
                <a:ext cx="906447" cy="14857"/>
              </a:xfrm>
              <a:custGeom>
                <a:avLst/>
                <a:gdLst/>
                <a:ahLst/>
                <a:cxnLst/>
                <a:rect l="l" t="t" r="r" b="b"/>
                <a:pathLst>
                  <a:path w="906447" h="14857" extrusionOk="0">
                    <a:moveTo>
                      <a:pt x="899019" y="14857"/>
                    </a:moveTo>
                    <a:lnTo>
                      <a:pt x="7428" y="14857"/>
                    </a:lnTo>
                    <a:cubicBezTo>
                      <a:pt x="3321" y="14857"/>
                      <a:pt x="0" y="11536"/>
                      <a:pt x="0" y="7428"/>
                    </a:cubicBezTo>
                    <a:cubicBezTo>
                      <a:pt x="0" y="3321"/>
                      <a:pt x="3321" y="0"/>
                      <a:pt x="7428" y="0"/>
                    </a:cubicBezTo>
                    <a:lnTo>
                      <a:pt x="899019" y="0"/>
                    </a:lnTo>
                    <a:cubicBezTo>
                      <a:pt x="903126" y="0"/>
                      <a:pt x="906447" y="3321"/>
                      <a:pt x="906447" y="7428"/>
                    </a:cubicBezTo>
                    <a:cubicBezTo>
                      <a:pt x="906447" y="11536"/>
                      <a:pt x="903126" y="14857"/>
                      <a:pt x="899019"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29"/>
              <p:cNvSpPr/>
              <p:nvPr/>
            </p:nvSpPr>
            <p:spPr>
              <a:xfrm>
                <a:off x="6744581" y="6632966"/>
                <a:ext cx="283624" cy="14857"/>
              </a:xfrm>
              <a:custGeom>
                <a:avLst/>
                <a:gdLst/>
                <a:ahLst/>
                <a:cxnLst/>
                <a:rect l="l" t="t" r="r" b="b"/>
                <a:pathLst>
                  <a:path w="283624" h="14857" extrusionOk="0">
                    <a:moveTo>
                      <a:pt x="276196" y="14857"/>
                    </a:moveTo>
                    <a:lnTo>
                      <a:pt x="7428" y="14857"/>
                    </a:lnTo>
                    <a:cubicBezTo>
                      <a:pt x="3321" y="14857"/>
                      <a:pt x="0" y="11536"/>
                      <a:pt x="0" y="7428"/>
                    </a:cubicBezTo>
                    <a:cubicBezTo>
                      <a:pt x="0" y="3321"/>
                      <a:pt x="3321" y="0"/>
                      <a:pt x="7428" y="0"/>
                    </a:cubicBezTo>
                    <a:lnTo>
                      <a:pt x="276196" y="0"/>
                    </a:lnTo>
                    <a:cubicBezTo>
                      <a:pt x="280303" y="0"/>
                      <a:pt x="283625" y="3321"/>
                      <a:pt x="283625" y="7428"/>
                    </a:cubicBezTo>
                    <a:cubicBezTo>
                      <a:pt x="283625" y="11536"/>
                      <a:pt x="280303" y="14857"/>
                      <a:pt x="276196"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29"/>
              <p:cNvSpPr/>
              <p:nvPr/>
            </p:nvSpPr>
            <p:spPr>
              <a:xfrm>
                <a:off x="5144677" y="6302971"/>
                <a:ext cx="419212" cy="378318"/>
              </a:xfrm>
              <a:custGeom>
                <a:avLst/>
                <a:gdLst/>
                <a:ahLst/>
                <a:cxnLst/>
                <a:rect l="l" t="t" r="r" b="b"/>
                <a:pathLst>
                  <a:path w="419212" h="378318" extrusionOk="0">
                    <a:moveTo>
                      <a:pt x="419213" y="0"/>
                    </a:moveTo>
                    <a:lnTo>
                      <a:pt x="376290" y="378318"/>
                    </a:lnTo>
                    <a:lnTo>
                      <a:pt x="0" y="378318"/>
                    </a:lnTo>
                    <a:lnTo>
                      <a:pt x="40894" y="0"/>
                    </a:lnTo>
                    <a:lnTo>
                      <a:pt x="419213" y="0"/>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29"/>
              <p:cNvSpPr/>
              <p:nvPr/>
            </p:nvSpPr>
            <p:spPr>
              <a:xfrm>
                <a:off x="4719329" y="6519739"/>
                <a:ext cx="881168" cy="339477"/>
              </a:xfrm>
              <a:custGeom>
                <a:avLst/>
                <a:gdLst/>
                <a:ahLst/>
                <a:cxnLst/>
                <a:rect l="l" t="t" r="r" b="b"/>
                <a:pathLst>
                  <a:path w="881168" h="339477" extrusionOk="0">
                    <a:moveTo>
                      <a:pt x="414396" y="0"/>
                    </a:moveTo>
                    <a:lnTo>
                      <a:pt x="592551" y="0"/>
                    </a:lnTo>
                    <a:cubicBezTo>
                      <a:pt x="592551" y="0"/>
                      <a:pt x="615040" y="118602"/>
                      <a:pt x="705018" y="118602"/>
                    </a:cubicBezTo>
                    <a:cubicBezTo>
                      <a:pt x="794996" y="118602"/>
                      <a:pt x="819968" y="0"/>
                      <a:pt x="819968" y="0"/>
                    </a:cubicBezTo>
                    <a:lnTo>
                      <a:pt x="858885" y="0"/>
                    </a:lnTo>
                    <a:lnTo>
                      <a:pt x="881069" y="300434"/>
                    </a:lnTo>
                    <a:cubicBezTo>
                      <a:pt x="882616" y="321502"/>
                      <a:pt x="865933" y="339477"/>
                      <a:pt x="844814" y="339477"/>
                    </a:cubicBezTo>
                    <a:lnTo>
                      <a:pt x="0" y="339477"/>
                    </a:lnTo>
                    <a:lnTo>
                      <a:pt x="0" y="256598"/>
                    </a:lnTo>
                    <a:cubicBezTo>
                      <a:pt x="0" y="191821"/>
                      <a:pt x="48272" y="137210"/>
                      <a:pt x="112568" y="129250"/>
                    </a:cubicBezTo>
                    <a:lnTo>
                      <a:pt x="112568" y="129250"/>
                    </a:lnTo>
                    <a:cubicBezTo>
                      <a:pt x="186573" y="120097"/>
                      <a:pt x="414370" y="25"/>
                      <a:pt x="414370" y="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29"/>
              <p:cNvSpPr/>
              <p:nvPr/>
            </p:nvSpPr>
            <p:spPr>
              <a:xfrm>
                <a:off x="4724374" y="6805265"/>
                <a:ext cx="873032" cy="14857"/>
              </a:xfrm>
              <a:custGeom>
                <a:avLst/>
                <a:gdLst/>
                <a:ahLst/>
                <a:cxnLst/>
                <a:rect l="l" t="t" r="r" b="b"/>
                <a:pathLst>
                  <a:path w="873032" h="14857" extrusionOk="0">
                    <a:moveTo>
                      <a:pt x="865604" y="14857"/>
                    </a:moveTo>
                    <a:lnTo>
                      <a:pt x="7428" y="14857"/>
                    </a:lnTo>
                    <a:cubicBezTo>
                      <a:pt x="3321" y="14857"/>
                      <a:pt x="0" y="11536"/>
                      <a:pt x="0" y="7428"/>
                    </a:cubicBezTo>
                    <a:cubicBezTo>
                      <a:pt x="0" y="3321"/>
                      <a:pt x="3321" y="0"/>
                      <a:pt x="7428" y="0"/>
                    </a:cubicBezTo>
                    <a:lnTo>
                      <a:pt x="865604" y="0"/>
                    </a:lnTo>
                    <a:cubicBezTo>
                      <a:pt x="869711" y="0"/>
                      <a:pt x="873032" y="3321"/>
                      <a:pt x="873032" y="7428"/>
                    </a:cubicBezTo>
                    <a:cubicBezTo>
                      <a:pt x="873032" y="11536"/>
                      <a:pt x="869711" y="14857"/>
                      <a:pt x="865604"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29"/>
              <p:cNvSpPr/>
              <p:nvPr/>
            </p:nvSpPr>
            <p:spPr>
              <a:xfrm>
                <a:off x="4909400" y="6632966"/>
                <a:ext cx="283599" cy="14857"/>
              </a:xfrm>
              <a:custGeom>
                <a:avLst/>
                <a:gdLst/>
                <a:ahLst/>
                <a:cxnLst/>
                <a:rect l="l" t="t" r="r" b="b"/>
                <a:pathLst>
                  <a:path w="283599" h="14857" extrusionOk="0">
                    <a:moveTo>
                      <a:pt x="276171" y="14857"/>
                    </a:moveTo>
                    <a:lnTo>
                      <a:pt x="7428" y="14857"/>
                    </a:lnTo>
                    <a:cubicBezTo>
                      <a:pt x="3321" y="14857"/>
                      <a:pt x="0" y="11536"/>
                      <a:pt x="0" y="7428"/>
                    </a:cubicBezTo>
                    <a:cubicBezTo>
                      <a:pt x="0" y="3321"/>
                      <a:pt x="3321" y="0"/>
                      <a:pt x="7428" y="0"/>
                    </a:cubicBezTo>
                    <a:lnTo>
                      <a:pt x="276171" y="0"/>
                    </a:lnTo>
                    <a:cubicBezTo>
                      <a:pt x="280278" y="0"/>
                      <a:pt x="283599" y="3321"/>
                      <a:pt x="283599" y="7428"/>
                    </a:cubicBezTo>
                    <a:cubicBezTo>
                      <a:pt x="283599" y="11536"/>
                      <a:pt x="280278" y="14857"/>
                      <a:pt x="276171"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29"/>
              <p:cNvSpPr/>
              <p:nvPr/>
            </p:nvSpPr>
            <p:spPr>
              <a:xfrm>
                <a:off x="5085932" y="2931852"/>
                <a:ext cx="2245226" cy="3491089"/>
              </a:xfrm>
              <a:custGeom>
                <a:avLst/>
                <a:gdLst/>
                <a:ahLst/>
                <a:cxnLst/>
                <a:rect l="l" t="t" r="r" b="b"/>
                <a:pathLst>
                  <a:path w="2245226" h="3491089" extrusionOk="0">
                    <a:moveTo>
                      <a:pt x="1808029" y="170347"/>
                    </a:moveTo>
                    <a:lnTo>
                      <a:pt x="1807978" y="0"/>
                    </a:lnTo>
                    <a:lnTo>
                      <a:pt x="535940" y="0"/>
                    </a:lnTo>
                    <a:lnTo>
                      <a:pt x="458" y="3447330"/>
                    </a:lnTo>
                    <a:cubicBezTo>
                      <a:pt x="-3117" y="3470325"/>
                      <a:pt x="14681" y="3491089"/>
                      <a:pt x="37955" y="3491089"/>
                    </a:cubicBezTo>
                    <a:lnTo>
                      <a:pt x="640268" y="3491089"/>
                    </a:lnTo>
                    <a:cubicBezTo>
                      <a:pt x="659232" y="3491089"/>
                      <a:pt x="675306" y="3477070"/>
                      <a:pt x="677866" y="3458283"/>
                    </a:cubicBezTo>
                    <a:lnTo>
                      <a:pt x="917123" y="1704638"/>
                    </a:lnTo>
                    <a:lnTo>
                      <a:pt x="1101592" y="1055143"/>
                    </a:lnTo>
                    <a:lnTo>
                      <a:pt x="1014377" y="633649"/>
                    </a:lnTo>
                    <a:lnTo>
                      <a:pt x="1239563" y="1721853"/>
                    </a:lnTo>
                    <a:lnTo>
                      <a:pt x="1585353" y="3460539"/>
                    </a:lnTo>
                    <a:cubicBezTo>
                      <a:pt x="1588877" y="3478287"/>
                      <a:pt x="1604470" y="3491089"/>
                      <a:pt x="1622572" y="3491089"/>
                    </a:cubicBezTo>
                    <a:lnTo>
                      <a:pt x="2207264" y="3491089"/>
                    </a:lnTo>
                    <a:cubicBezTo>
                      <a:pt x="2231248" y="3491089"/>
                      <a:pt x="2249223" y="3469109"/>
                      <a:pt x="2244457" y="3445606"/>
                    </a:cubicBezTo>
                    <a:lnTo>
                      <a:pt x="1888145" y="1687397"/>
                    </a:lnTo>
                    <a:lnTo>
                      <a:pt x="1808055" y="1703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29"/>
              <p:cNvSpPr/>
              <p:nvPr/>
            </p:nvSpPr>
            <p:spPr>
              <a:xfrm>
                <a:off x="5955209" y="3557369"/>
                <a:ext cx="239696" cy="437105"/>
              </a:xfrm>
              <a:custGeom>
                <a:avLst/>
                <a:gdLst/>
                <a:ahLst/>
                <a:cxnLst/>
                <a:rect l="l" t="t" r="r" b="b"/>
                <a:pathLst>
                  <a:path w="239696" h="437105" extrusionOk="0">
                    <a:moveTo>
                      <a:pt x="232264" y="437080"/>
                    </a:moveTo>
                    <a:cubicBezTo>
                      <a:pt x="228791" y="437080"/>
                      <a:pt x="225723" y="434671"/>
                      <a:pt x="224988" y="431147"/>
                    </a:cubicBezTo>
                    <a:lnTo>
                      <a:pt x="138990" y="15510"/>
                    </a:lnTo>
                    <a:cubicBezTo>
                      <a:pt x="89602" y="14926"/>
                      <a:pt x="15242" y="14445"/>
                      <a:pt x="8726" y="15433"/>
                    </a:cubicBezTo>
                    <a:cubicBezTo>
                      <a:pt x="4670" y="16042"/>
                      <a:pt x="917" y="13456"/>
                      <a:pt x="157" y="9577"/>
                    </a:cubicBezTo>
                    <a:cubicBezTo>
                      <a:pt x="-629" y="5673"/>
                      <a:pt x="1602" y="1920"/>
                      <a:pt x="5456" y="931"/>
                    </a:cubicBezTo>
                    <a:cubicBezTo>
                      <a:pt x="12123" y="-717"/>
                      <a:pt x="105321" y="222"/>
                      <a:pt x="145151" y="729"/>
                    </a:cubicBezTo>
                    <a:cubicBezTo>
                      <a:pt x="148624" y="779"/>
                      <a:pt x="151616" y="3239"/>
                      <a:pt x="152326" y="6661"/>
                    </a:cubicBezTo>
                    <a:lnTo>
                      <a:pt x="239540" y="428156"/>
                    </a:lnTo>
                    <a:cubicBezTo>
                      <a:pt x="240377" y="432187"/>
                      <a:pt x="237766" y="436117"/>
                      <a:pt x="233760" y="436953"/>
                    </a:cubicBezTo>
                    <a:cubicBezTo>
                      <a:pt x="233253" y="437055"/>
                      <a:pt x="232720" y="437105"/>
                      <a:pt x="232239" y="43710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29"/>
              <p:cNvSpPr/>
              <p:nvPr/>
            </p:nvSpPr>
            <p:spPr>
              <a:xfrm>
                <a:off x="6033504" y="3094796"/>
                <a:ext cx="14857" cy="477625"/>
              </a:xfrm>
              <a:custGeom>
                <a:avLst/>
                <a:gdLst/>
                <a:ahLst/>
                <a:cxnLst/>
                <a:rect l="l" t="t" r="r" b="b"/>
                <a:pathLst>
                  <a:path w="14857" h="477625" extrusionOk="0">
                    <a:moveTo>
                      <a:pt x="7429" y="477626"/>
                    </a:moveTo>
                    <a:cubicBezTo>
                      <a:pt x="3321" y="477626"/>
                      <a:pt x="0" y="474305"/>
                      <a:pt x="0" y="470198"/>
                    </a:cubicBezTo>
                    <a:lnTo>
                      <a:pt x="0" y="7428"/>
                    </a:lnTo>
                    <a:cubicBezTo>
                      <a:pt x="0" y="3321"/>
                      <a:pt x="3321" y="0"/>
                      <a:pt x="7429" y="0"/>
                    </a:cubicBezTo>
                    <a:cubicBezTo>
                      <a:pt x="11536" y="0"/>
                      <a:pt x="14857" y="3321"/>
                      <a:pt x="14857" y="7428"/>
                    </a:cubicBezTo>
                    <a:lnTo>
                      <a:pt x="14857" y="470198"/>
                    </a:lnTo>
                    <a:cubicBezTo>
                      <a:pt x="14857" y="474305"/>
                      <a:pt x="11536" y="477626"/>
                      <a:pt x="7429" y="4776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29"/>
              <p:cNvSpPr/>
              <p:nvPr/>
            </p:nvSpPr>
            <p:spPr>
              <a:xfrm>
                <a:off x="5936731" y="3094770"/>
                <a:ext cx="111071" cy="230940"/>
              </a:xfrm>
              <a:custGeom>
                <a:avLst/>
                <a:gdLst/>
                <a:ahLst/>
                <a:cxnLst/>
                <a:rect l="l" t="t" r="r" b="b"/>
                <a:pathLst>
                  <a:path w="111071" h="230940" extrusionOk="0">
                    <a:moveTo>
                      <a:pt x="104201" y="230941"/>
                    </a:moveTo>
                    <a:lnTo>
                      <a:pt x="103111" y="230941"/>
                    </a:lnTo>
                    <a:cubicBezTo>
                      <a:pt x="46269" y="230941"/>
                      <a:pt x="0" y="184672"/>
                      <a:pt x="0" y="127830"/>
                    </a:cubicBezTo>
                    <a:lnTo>
                      <a:pt x="0" y="7428"/>
                    </a:lnTo>
                    <a:cubicBezTo>
                      <a:pt x="0" y="3321"/>
                      <a:pt x="3321" y="0"/>
                      <a:pt x="7428" y="0"/>
                    </a:cubicBezTo>
                    <a:cubicBezTo>
                      <a:pt x="11536" y="0"/>
                      <a:pt x="14857" y="3321"/>
                      <a:pt x="14857" y="7428"/>
                    </a:cubicBezTo>
                    <a:lnTo>
                      <a:pt x="14857" y="127830"/>
                    </a:lnTo>
                    <a:cubicBezTo>
                      <a:pt x="14857" y="176483"/>
                      <a:pt x="54433" y="216059"/>
                      <a:pt x="103086" y="216059"/>
                    </a:cubicBezTo>
                    <a:cubicBezTo>
                      <a:pt x="107193" y="216059"/>
                      <a:pt x="111072" y="219380"/>
                      <a:pt x="111072" y="223487"/>
                    </a:cubicBezTo>
                    <a:cubicBezTo>
                      <a:pt x="111072" y="227594"/>
                      <a:pt x="108283" y="230915"/>
                      <a:pt x="104176" y="2309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29"/>
              <p:cNvSpPr/>
              <p:nvPr/>
            </p:nvSpPr>
            <p:spPr>
              <a:xfrm>
                <a:off x="5577276" y="3094796"/>
                <a:ext cx="1336587" cy="14856"/>
              </a:xfrm>
              <a:custGeom>
                <a:avLst/>
                <a:gdLst/>
                <a:ahLst/>
                <a:cxnLst/>
                <a:rect l="l" t="t" r="r" b="b"/>
                <a:pathLst>
                  <a:path w="1336587" h="14856" extrusionOk="0">
                    <a:moveTo>
                      <a:pt x="1329159" y="14857"/>
                    </a:moveTo>
                    <a:lnTo>
                      <a:pt x="7428" y="14857"/>
                    </a:lnTo>
                    <a:cubicBezTo>
                      <a:pt x="3321" y="14857"/>
                      <a:pt x="0" y="11535"/>
                      <a:pt x="0" y="7428"/>
                    </a:cubicBezTo>
                    <a:cubicBezTo>
                      <a:pt x="0" y="3321"/>
                      <a:pt x="3321" y="0"/>
                      <a:pt x="7428" y="0"/>
                    </a:cubicBezTo>
                    <a:lnTo>
                      <a:pt x="1329159" y="0"/>
                    </a:lnTo>
                    <a:cubicBezTo>
                      <a:pt x="1333266" y="0"/>
                      <a:pt x="1336587" y="3321"/>
                      <a:pt x="1336587" y="7428"/>
                    </a:cubicBezTo>
                    <a:cubicBezTo>
                      <a:pt x="1336587" y="11535"/>
                      <a:pt x="1333266" y="14857"/>
                      <a:pt x="1329159"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9"/>
              <p:cNvSpPr/>
              <p:nvPr/>
            </p:nvSpPr>
            <p:spPr>
              <a:xfrm>
                <a:off x="5113492" y="6149356"/>
                <a:ext cx="674188" cy="14857"/>
              </a:xfrm>
              <a:custGeom>
                <a:avLst/>
                <a:gdLst/>
                <a:ahLst/>
                <a:cxnLst/>
                <a:rect l="l" t="t" r="r" b="b"/>
                <a:pathLst>
                  <a:path w="674188" h="14857" extrusionOk="0">
                    <a:moveTo>
                      <a:pt x="666760" y="14857"/>
                    </a:moveTo>
                    <a:lnTo>
                      <a:pt x="7428" y="14857"/>
                    </a:lnTo>
                    <a:cubicBezTo>
                      <a:pt x="3321" y="14857"/>
                      <a:pt x="0" y="11536"/>
                      <a:pt x="0" y="7428"/>
                    </a:cubicBezTo>
                    <a:cubicBezTo>
                      <a:pt x="0" y="3321"/>
                      <a:pt x="3321" y="0"/>
                      <a:pt x="7428" y="0"/>
                    </a:cubicBezTo>
                    <a:lnTo>
                      <a:pt x="666760" y="0"/>
                    </a:lnTo>
                    <a:cubicBezTo>
                      <a:pt x="670867" y="0"/>
                      <a:pt x="674188" y="3321"/>
                      <a:pt x="674188" y="7428"/>
                    </a:cubicBezTo>
                    <a:cubicBezTo>
                      <a:pt x="674188" y="11536"/>
                      <a:pt x="670867" y="14857"/>
                      <a:pt x="666760"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29"/>
              <p:cNvSpPr/>
              <p:nvPr/>
            </p:nvSpPr>
            <p:spPr>
              <a:xfrm>
                <a:off x="6616142" y="6149356"/>
                <a:ext cx="696144" cy="14857"/>
              </a:xfrm>
              <a:custGeom>
                <a:avLst/>
                <a:gdLst/>
                <a:ahLst/>
                <a:cxnLst/>
                <a:rect l="l" t="t" r="r" b="b"/>
                <a:pathLst>
                  <a:path w="696144" h="14857" extrusionOk="0">
                    <a:moveTo>
                      <a:pt x="688716" y="14857"/>
                    </a:moveTo>
                    <a:lnTo>
                      <a:pt x="7429" y="14857"/>
                    </a:lnTo>
                    <a:cubicBezTo>
                      <a:pt x="3321" y="14857"/>
                      <a:pt x="0" y="11536"/>
                      <a:pt x="0" y="7428"/>
                    </a:cubicBezTo>
                    <a:cubicBezTo>
                      <a:pt x="0" y="3321"/>
                      <a:pt x="3321" y="0"/>
                      <a:pt x="7429" y="0"/>
                    </a:cubicBezTo>
                    <a:lnTo>
                      <a:pt x="688716" y="0"/>
                    </a:lnTo>
                    <a:cubicBezTo>
                      <a:pt x="692823" y="0"/>
                      <a:pt x="696144" y="3321"/>
                      <a:pt x="696144" y="7428"/>
                    </a:cubicBezTo>
                    <a:cubicBezTo>
                      <a:pt x="696144" y="11536"/>
                      <a:pt x="692823" y="14857"/>
                      <a:pt x="688716"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29"/>
              <p:cNvSpPr/>
              <p:nvPr/>
            </p:nvSpPr>
            <p:spPr>
              <a:xfrm>
                <a:off x="6457965" y="1163806"/>
                <a:ext cx="931496" cy="3626374"/>
              </a:xfrm>
              <a:custGeom>
                <a:avLst/>
                <a:gdLst/>
                <a:ahLst/>
                <a:cxnLst/>
                <a:rect l="l" t="t" r="r" b="b"/>
                <a:pathLst>
                  <a:path w="931496" h="3626374" extrusionOk="0">
                    <a:moveTo>
                      <a:pt x="148087" y="54002"/>
                    </a:moveTo>
                    <a:cubicBezTo>
                      <a:pt x="232817" y="60366"/>
                      <a:pt x="302994" y="67059"/>
                      <a:pt x="361002" y="73600"/>
                    </a:cubicBezTo>
                    <a:cubicBezTo>
                      <a:pt x="510230" y="90485"/>
                      <a:pt x="622012" y="218011"/>
                      <a:pt x="619147" y="368177"/>
                    </a:cubicBezTo>
                    <a:lnTo>
                      <a:pt x="595492" y="1608043"/>
                    </a:lnTo>
                    <a:lnTo>
                      <a:pt x="931496" y="3473622"/>
                    </a:lnTo>
                    <a:cubicBezTo>
                      <a:pt x="455442" y="3628427"/>
                      <a:pt x="1724" y="3626374"/>
                      <a:pt x="1724" y="3626374"/>
                    </a:cubicBezTo>
                    <a:cubicBezTo>
                      <a:pt x="1724" y="3626374"/>
                      <a:pt x="68808" y="428492"/>
                      <a:pt x="40920" y="53824"/>
                    </a:cubicBezTo>
                    <a:lnTo>
                      <a:pt x="0" y="0"/>
                    </a:lnTo>
                    <a:lnTo>
                      <a:pt x="0" y="0"/>
                    </a:lnTo>
                    <a:cubicBezTo>
                      <a:pt x="42618" y="101"/>
                      <a:pt x="84299" y="12499"/>
                      <a:pt x="120047" y="35748"/>
                    </a:cubicBezTo>
                    <a:lnTo>
                      <a:pt x="148087" y="5397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29"/>
              <p:cNvSpPr/>
              <p:nvPr/>
            </p:nvSpPr>
            <p:spPr>
              <a:xfrm>
                <a:off x="6573522" y="3325914"/>
                <a:ext cx="542276" cy="526988"/>
              </a:xfrm>
              <a:custGeom>
                <a:avLst/>
                <a:gdLst/>
                <a:ahLst/>
                <a:cxnLst/>
                <a:rect l="l" t="t" r="r" b="b"/>
                <a:pathLst>
                  <a:path w="542276" h="526988" extrusionOk="0">
                    <a:moveTo>
                      <a:pt x="315495" y="526988"/>
                    </a:moveTo>
                    <a:cubicBezTo>
                      <a:pt x="161526" y="526988"/>
                      <a:pt x="35166" y="409756"/>
                      <a:pt x="21526" y="254164"/>
                    </a:cubicBezTo>
                    <a:lnTo>
                      <a:pt x="27" y="8595"/>
                    </a:lnTo>
                    <a:cubicBezTo>
                      <a:pt x="-151" y="6516"/>
                      <a:pt x="559" y="4462"/>
                      <a:pt x="1954" y="2916"/>
                    </a:cubicBezTo>
                    <a:cubicBezTo>
                      <a:pt x="3348" y="1369"/>
                      <a:pt x="5351" y="507"/>
                      <a:pt x="7430" y="507"/>
                    </a:cubicBezTo>
                    <a:lnTo>
                      <a:pt x="510333" y="0"/>
                    </a:lnTo>
                    <a:lnTo>
                      <a:pt x="510333" y="0"/>
                    </a:lnTo>
                    <a:cubicBezTo>
                      <a:pt x="514187" y="0"/>
                      <a:pt x="517407" y="2941"/>
                      <a:pt x="517761" y="6769"/>
                    </a:cubicBezTo>
                    <a:lnTo>
                      <a:pt x="541416" y="276627"/>
                    </a:lnTo>
                    <a:cubicBezTo>
                      <a:pt x="547019" y="340745"/>
                      <a:pt x="525063" y="405040"/>
                      <a:pt x="481152" y="453008"/>
                    </a:cubicBezTo>
                    <a:cubicBezTo>
                      <a:pt x="438178" y="499937"/>
                      <a:pt x="377914" y="526913"/>
                      <a:pt x="315748" y="526963"/>
                    </a:cubicBezTo>
                    <a:lnTo>
                      <a:pt x="315470" y="526963"/>
                    </a:lnTo>
                    <a:close/>
                    <a:moveTo>
                      <a:pt x="315774" y="519560"/>
                    </a:moveTo>
                    <a:lnTo>
                      <a:pt x="315977" y="519560"/>
                    </a:lnTo>
                    <a:lnTo>
                      <a:pt x="315774" y="519560"/>
                    </a:lnTo>
                    <a:close/>
                    <a:moveTo>
                      <a:pt x="15543" y="15389"/>
                    </a:moveTo>
                    <a:lnTo>
                      <a:pt x="36358" y="252846"/>
                    </a:lnTo>
                    <a:cubicBezTo>
                      <a:pt x="49313" y="400705"/>
                      <a:pt x="169309" y="512106"/>
                      <a:pt x="315495" y="512106"/>
                    </a:cubicBezTo>
                    <a:lnTo>
                      <a:pt x="315774" y="512106"/>
                    </a:lnTo>
                    <a:cubicBezTo>
                      <a:pt x="373756" y="512056"/>
                      <a:pt x="430040" y="486829"/>
                      <a:pt x="470199" y="442969"/>
                    </a:cubicBezTo>
                    <a:cubicBezTo>
                      <a:pt x="511296" y="398094"/>
                      <a:pt x="531858" y="337931"/>
                      <a:pt x="526584" y="277946"/>
                    </a:cubicBezTo>
                    <a:lnTo>
                      <a:pt x="503513" y="14882"/>
                    </a:lnTo>
                    <a:lnTo>
                      <a:pt x="15518" y="153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29"/>
              <p:cNvSpPr/>
              <p:nvPr/>
            </p:nvSpPr>
            <p:spPr>
              <a:xfrm>
                <a:off x="6578417" y="3381564"/>
                <a:ext cx="517759" cy="15338"/>
              </a:xfrm>
              <a:custGeom>
                <a:avLst/>
                <a:gdLst/>
                <a:ahLst/>
                <a:cxnLst/>
                <a:rect l="l" t="t" r="r" b="b"/>
                <a:pathLst>
                  <a:path w="517759" h="15338" extrusionOk="0">
                    <a:moveTo>
                      <a:pt x="7428" y="15338"/>
                    </a:moveTo>
                    <a:cubicBezTo>
                      <a:pt x="3321" y="15338"/>
                      <a:pt x="0" y="12017"/>
                      <a:pt x="0" y="7910"/>
                    </a:cubicBezTo>
                    <a:cubicBezTo>
                      <a:pt x="0" y="3803"/>
                      <a:pt x="3321" y="482"/>
                      <a:pt x="7428" y="482"/>
                    </a:cubicBezTo>
                    <a:lnTo>
                      <a:pt x="510331" y="0"/>
                    </a:lnTo>
                    <a:lnTo>
                      <a:pt x="510331" y="0"/>
                    </a:lnTo>
                    <a:cubicBezTo>
                      <a:pt x="514439" y="0"/>
                      <a:pt x="517760" y="3321"/>
                      <a:pt x="517760" y="7428"/>
                    </a:cubicBezTo>
                    <a:cubicBezTo>
                      <a:pt x="517760" y="11535"/>
                      <a:pt x="514439" y="14857"/>
                      <a:pt x="510331" y="14857"/>
                    </a:cubicBezTo>
                    <a:lnTo>
                      <a:pt x="7428" y="15338"/>
                    </a:lnTo>
                    <a:lnTo>
                      <a:pt x="7428" y="153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29"/>
              <p:cNvSpPr/>
              <p:nvPr/>
            </p:nvSpPr>
            <p:spPr>
              <a:xfrm>
                <a:off x="6457990" y="1163806"/>
                <a:ext cx="297619" cy="1142535"/>
              </a:xfrm>
              <a:custGeom>
                <a:avLst/>
                <a:gdLst/>
                <a:ahLst/>
                <a:cxnLst/>
                <a:rect l="l" t="t" r="r" b="b"/>
                <a:pathLst>
                  <a:path w="297619" h="1142535" extrusionOk="0">
                    <a:moveTo>
                      <a:pt x="120047" y="35773"/>
                    </a:moveTo>
                    <a:lnTo>
                      <a:pt x="291433" y="147301"/>
                    </a:lnTo>
                    <a:lnTo>
                      <a:pt x="127576" y="219253"/>
                    </a:lnTo>
                    <a:lnTo>
                      <a:pt x="297619" y="294324"/>
                    </a:lnTo>
                    <a:cubicBezTo>
                      <a:pt x="297619" y="294324"/>
                      <a:pt x="210608" y="531425"/>
                      <a:pt x="43202" y="1142535"/>
                    </a:cubicBezTo>
                    <a:lnTo>
                      <a:pt x="40920" y="53824"/>
                    </a:lnTo>
                    <a:lnTo>
                      <a:pt x="0" y="0"/>
                    </a:lnTo>
                    <a:lnTo>
                      <a:pt x="0" y="0"/>
                    </a:lnTo>
                    <a:cubicBezTo>
                      <a:pt x="42618" y="101"/>
                      <a:pt x="84299" y="12499"/>
                      <a:pt x="120047" y="3574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29"/>
              <p:cNvSpPr/>
              <p:nvPr/>
            </p:nvSpPr>
            <p:spPr>
              <a:xfrm>
                <a:off x="5185571" y="1163933"/>
                <a:ext cx="844763" cy="3625131"/>
              </a:xfrm>
              <a:custGeom>
                <a:avLst/>
                <a:gdLst/>
                <a:ahLst/>
                <a:cxnLst/>
                <a:rect l="l" t="t" r="r" b="b"/>
                <a:pathLst>
                  <a:path w="844763" h="3625131" extrusionOk="0">
                    <a:moveTo>
                      <a:pt x="563877" y="85643"/>
                    </a:moveTo>
                    <a:cubicBezTo>
                      <a:pt x="512309" y="93122"/>
                      <a:pt x="471947" y="133839"/>
                      <a:pt x="464899" y="185458"/>
                    </a:cubicBezTo>
                    <a:lnTo>
                      <a:pt x="292169" y="1451437"/>
                    </a:lnTo>
                    <a:lnTo>
                      <a:pt x="0" y="3472557"/>
                    </a:lnTo>
                    <a:cubicBezTo>
                      <a:pt x="144233" y="3580840"/>
                      <a:pt x="606470" y="3625131"/>
                      <a:pt x="606470" y="3625131"/>
                    </a:cubicBezTo>
                    <a:lnTo>
                      <a:pt x="805340" y="62546"/>
                    </a:lnTo>
                    <a:lnTo>
                      <a:pt x="844764" y="0"/>
                    </a:lnTo>
                    <a:lnTo>
                      <a:pt x="844764" y="0"/>
                    </a:lnTo>
                    <a:cubicBezTo>
                      <a:pt x="816343" y="0"/>
                      <a:pt x="788505" y="8037"/>
                      <a:pt x="764445" y="23198"/>
                    </a:cubicBezTo>
                    <a:lnTo>
                      <a:pt x="695688" y="66526"/>
                    </a:lnTo>
                    <a:lnTo>
                      <a:pt x="563877" y="856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29"/>
              <p:cNvSpPr/>
              <p:nvPr/>
            </p:nvSpPr>
            <p:spPr>
              <a:xfrm>
                <a:off x="5743313" y="1163983"/>
                <a:ext cx="287021" cy="1126714"/>
              </a:xfrm>
              <a:custGeom>
                <a:avLst/>
                <a:gdLst/>
                <a:ahLst/>
                <a:cxnLst/>
                <a:rect l="l" t="t" r="r" b="b"/>
                <a:pathLst>
                  <a:path w="287021" h="1126714" extrusionOk="0">
                    <a:moveTo>
                      <a:pt x="206703" y="23173"/>
                    </a:moveTo>
                    <a:lnTo>
                      <a:pt x="14223" y="144436"/>
                    </a:lnTo>
                    <a:lnTo>
                      <a:pt x="181452" y="199934"/>
                    </a:lnTo>
                    <a:lnTo>
                      <a:pt x="0" y="281520"/>
                    </a:lnTo>
                    <a:lnTo>
                      <a:pt x="188196" y="1126715"/>
                    </a:lnTo>
                    <a:lnTo>
                      <a:pt x="247598" y="62546"/>
                    </a:lnTo>
                    <a:lnTo>
                      <a:pt x="287022" y="0"/>
                    </a:lnTo>
                    <a:lnTo>
                      <a:pt x="287022" y="0"/>
                    </a:lnTo>
                    <a:cubicBezTo>
                      <a:pt x="258601" y="0"/>
                      <a:pt x="230763" y="8037"/>
                      <a:pt x="206703" y="231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29"/>
              <p:cNvSpPr/>
              <p:nvPr/>
            </p:nvSpPr>
            <p:spPr>
              <a:xfrm>
                <a:off x="5564023" y="1470747"/>
                <a:ext cx="76280" cy="465059"/>
              </a:xfrm>
              <a:custGeom>
                <a:avLst/>
                <a:gdLst/>
                <a:ahLst/>
                <a:cxnLst/>
                <a:rect l="l" t="t" r="r" b="b"/>
                <a:pathLst>
                  <a:path w="76280" h="465059" extrusionOk="0">
                    <a:moveTo>
                      <a:pt x="7447" y="465059"/>
                    </a:moveTo>
                    <a:cubicBezTo>
                      <a:pt x="7118" y="465059"/>
                      <a:pt x="6788" y="465059"/>
                      <a:pt x="6433" y="464983"/>
                    </a:cubicBezTo>
                    <a:cubicBezTo>
                      <a:pt x="2376" y="464425"/>
                      <a:pt x="-488" y="460673"/>
                      <a:pt x="69" y="456617"/>
                    </a:cubicBezTo>
                    <a:lnTo>
                      <a:pt x="61500" y="6423"/>
                    </a:lnTo>
                    <a:cubicBezTo>
                      <a:pt x="62032" y="2366"/>
                      <a:pt x="65734" y="-448"/>
                      <a:pt x="69866" y="59"/>
                    </a:cubicBezTo>
                    <a:cubicBezTo>
                      <a:pt x="73923" y="617"/>
                      <a:pt x="76788" y="4369"/>
                      <a:pt x="76205" y="8426"/>
                    </a:cubicBezTo>
                    <a:lnTo>
                      <a:pt x="14774" y="458620"/>
                    </a:lnTo>
                    <a:cubicBezTo>
                      <a:pt x="14267" y="462346"/>
                      <a:pt x="11073" y="465059"/>
                      <a:pt x="7422" y="4650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29"/>
              <p:cNvSpPr/>
              <p:nvPr/>
            </p:nvSpPr>
            <p:spPr>
              <a:xfrm>
                <a:off x="5455961" y="2168218"/>
                <a:ext cx="89217" cy="553912"/>
              </a:xfrm>
              <a:custGeom>
                <a:avLst/>
                <a:gdLst/>
                <a:ahLst/>
                <a:cxnLst/>
                <a:rect l="l" t="t" r="r" b="b"/>
                <a:pathLst>
                  <a:path w="89217" h="553912" extrusionOk="0">
                    <a:moveTo>
                      <a:pt x="7428" y="553913"/>
                    </a:moveTo>
                    <a:cubicBezTo>
                      <a:pt x="7099" y="553913"/>
                      <a:pt x="6744" y="553913"/>
                      <a:pt x="6414" y="553837"/>
                    </a:cubicBezTo>
                    <a:cubicBezTo>
                      <a:pt x="2332" y="553279"/>
                      <a:pt x="-507" y="549527"/>
                      <a:pt x="76" y="545445"/>
                    </a:cubicBezTo>
                    <a:lnTo>
                      <a:pt x="74436" y="6414"/>
                    </a:lnTo>
                    <a:cubicBezTo>
                      <a:pt x="74969" y="2357"/>
                      <a:pt x="78823" y="-508"/>
                      <a:pt x="82803" y="75"/>
                    </a:cubicBezTo>
                    <a:cubicBezTo>
                      <a:pt x="86885" y="633"/>
                      <a:pt x="89724" y="4385"/>
                      <a:pt x="89141" y="8467"/>
                    </a:cubicBezTo>
                    <a:lnTo>
                      <a:pt x="14781" y="547499"/>
                    </a:lnTo>
                    <a:cubicBezTo>
                      <a:pt x="14274" y="551225"/>
                      <a:pt x="11079" y="553913"/>
                      <a:pt x="7428" y="5539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29"/>
              <p:cNvSpPr/>
              <p:nvPr/>
            </p:nvSpPr>
            <p:spPr>
              <a:xfrm>
                <a:off x="5917843" y="2054924"/>
                <a:ext cx="419618" cy="124525"/>
              </a:xfrm>
              <a:custGeom>
                <a:avLst/>
                <a:gdLst/>
                <a:ahLst/>
                <a:cxnLst/>
                <a:rect l="l" t="t" r="r" b="b"/>
                <a:pathLst>
                  <a:path w="419618" h="124525" extrusionOk="0">
                    <a:moveTo>
                      <a:pt x="419618" y="103786"/>
                    </a:moveTo>
                    <a:lnTo>
                      <a:pt x="274523" y="23544"/>
                    </a:lnTo>
                    <a:cubicBezTo>
                      <a:pt x="232918" y="523"/>
                      <a:pt x="184165" y="-5891"/>
                      <a:pt x="138022" y="5518"/>
                    </a:cubicBezTo>
                    <a:lnTo>
                      <a:pt x="0" y="39694"/>
                    </a:lnTo>
                    <a:lnTo>
                      <a:pt x="19877" y="124525"/>
                    </a:lnTo>
                    <a:lnTo>
                      <a:pt x="227391" y="80690"/>
                    </a:lnTo>
                    <a:lnTo>
                      <a:pt x="419618" y="103786"/>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29"/>
              <p:cNvSpPr/>
              <p:nvPr/>
            </p:nvSpPr>
            <p:spPr>
              <a:xfrm>
                <a:off x="4875760" y="1784778"/>
                <a:ext cx="1252057" cy="805542"/>
              </a:xfrm>
              <a:custGeom>
                <a:avLst/>
                <a:gdLst/>
                <a:ahLst/>
                <a:cxnLst/>
                <a:rect l="l" t="t" r="r" b="b"/>
                <a:pathLst>
                  <a:path w="1252057" h="805542" extrusionOk="0">
                    <a:moveTo>
                      <a:pt x="123" y="32148"/>
                    </a:moveTo>
                    <a:lnTo>
                      <a:pt x="64977" y="778440"/>
                    </a:lnTo>
                    <a:cubicBezTo>
                      <a:pt x="66396" y="793753"/>
                      <a:pt x="79250" y="805543"/>
                      <a:pt x="94538" y="805543"/>
                    </a:cubicBezTo>
                    <a:lnTo>
                      <a:pt x="1222394" y="805543"/>
                    </a:lnTo>
                    <a:cubicBezTo>
                      <a:pt x="1223941" y="805543"/>
                      <a:pt x="1225512" y="805416"/>
                      <a:pt x="1227059" y="805162"/>
                    </a:cubicBezTo>
                    <a:cubicBezTo>
                      <a:pt x="1242119" y="802830"/>
                      <a:pt x="1253249" y="789088"/>
                      <a:pt x="1251956" y="773268"/>
                    </a:cubicBezTo>
                    <a:lnTo>
                      <a:pt x="1186976" y="26976"/>
                    </a:lnTo>
                    <a:cubicBezTo>
                      <a:pt x="1185809" y="13234"/>
                      <a:pt x="1175440" y="2459"/>
                      <a:pt x="1162206" y="380"/>
                    </a:cubicBezTo>
                    <a:cubicBezTo>
                      <a:pt x="1160659" y="127"/>
                      <a:pt x="1159087" y="0"/>
                      <a:pt x="1157414" y="0"/>
                    </a:cubicBezTo>
                    <a:lnTo>
                      <a:pt x="29558" y="0"/>
                    </a:lnTo>
                    <a:cubicBezTo>
                      <a:pt x="12192" y="0"/>
                      <a:pt x="-1448" y="14781"/>
                      <a:pt x="123" y="321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29"/>
              <p:cNvSpPr/>
              <p:nvPr/>
            </p:nvSpPr>
            <p:spPr>
              <a:xfrm>
                <a:off x="6012794" y="1787769"/>
                <a:ext cx="115028" cy="798710"/>
              </a:xfrm>
              <a:custGeom>
                <a:avLst/>
                <a:gdLst/>
                <a:ahLst/>
                <a:cxnLst/>
                <a:rect l="l" t="t" r="r" b="b"/>
                <a:pathLst>
                  <a:path w="115028" h="798710" extrusionOk="0">
                    <a:moveTo>
                      <a:pt x="148" y="29156"/>
                    </a:moveTo>
                    <a:lnTo>
                      <a:pt x="65128" y="775449"/>
                    </a:lnTo>
                    <a:cubicBezTo>
                      <a:pt x="65382" y="778516"/>
                      <a:pt x="66092" y="781407"/>
                      <a:pt x="67207" y="784120"/>
                    </a:cubicBezTo>
                    <a:cubicBezTo>
                      <a:pt x="75168" y="803717"/>
                      <a:pt x="105034" y="803515"/>
                      <a:pt x="112893" y="783866"/>
                    </a:cubicBezTo>
                    <a:cubicBezTo>
                      <a:pt x="114567" y="779708"/>
                      <a:pt x="115327" y="775069"/>
                      <a:pt x="114922" y="770252"/>
                    </a:cubicBezTo>
                    <a:lnTo>
                      <a:pt x="49942" y="23959"/>
                    </a:lnTo>
                    <a:cubicBezTo>
                      <a:pt x="49561" y="19370"/>
                      <a:pt x="48142" y="15111"/>
                      <a:pt x="45910" y="11384"/>
                    </a:cubicBezTo>
                    <a:cubicBezTo>
                      <a:pt x="36809" y="-3904"/>
                      <a:pt x="13078" y="-3752"/>
                      <a:pt x="4053" y="11587"/>
                    </a:cubicBezTo>
                    <a:cubicBezTo>
                      <a:pt x="1061" y="16683"/>
                      <a:pt x="-460" y="22742"/>
                      <a:pt x="123" y="291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29"/>
              <p:cNvSpPr/>
              <p:nvPr/>
            </p:nvSpPr>
            <p:spPr>
              <a:xfrm>
                <a:off x="4915882" y="1825850"/>
                <a:ext cx="56352" cy="55827"/>
              </a:xfrm>
              <a:custGeom>
                <a:avLst/>
                <a:gdLst/>
                <a:ahLst/>
                <a:cxnLst/>
                <a:rect l="l" t="t" r="r" b="b"/>
                <a:pathLst>
                  <a:path w="56352" h="55827" extrusionOk="0">
                    <a:moveTo>
                      <a:pt x="263" y="27914"/>
                    </a:moveTo>
                    <a:cubicBezTo>
                      <a:pt x="-1842" y="12499"/>
                      <a:pt x="8933" y="0"/>
                      <a:pt x="24348" y="0"/>
                    </a:cubicBezTo>
                    <a:cubicBezTo>
                      <a:pt x="39763" y="0"/>
                      <a:pt x="53960" y="12499"/>
                      <a:pt x="56090" y="27914"/>
                    </a:cubicBezTo>
                    <a:cubicBezTo>
                      <a:pt x="58194" y="43328"/>
                      <a:pt x="47419" y="55827"/>
                      <a:pt x="32005" y="55827"/>
                    </a:cubicBezTo>
                    <a:cubicBezTo>
                      <a:pt x="16590" y="55827"/>
                      <a:pt x="2392" y="43328"/>
                      <a:pt x="263" y="2791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9"/>
              <p:cNvSpPr/>
              <p:nvPr/>
            </p:nvSpPr>
            <p:spPr>
              <a:xfrm>
                <a:off x="5367594" y="2092108"/>
                <a:ext cx="193948" cy="190756"/>
              </a:xfrm>
              <a:custGeom>
                <a:avLst/>
                <a:gdLst/>
                <a:ahLst/>
                <a:cxnLst/>
                <a:rect l="l" t="t" r="r" b="b"/>
                <a:pathLst>
                  <a:path w="193948" h="190756" extrusionOk="0">
                    <a:moveTo>
                      <a:pt x="96962" y="95378"/>
                    </a:moveTo>
                    <a:lnTo>
                      <a:pt x="1583" y="95378"/>
                    </a:lnTo>
                    <a:cubicBezTo>
                      <a:pt x="-8025" y="43049"/>
                      <a:pt x="27114" y="0"/>
                      <a:pt x="79443" y="0"/>
                    </a:cubicBezTo>
                    <a:cubicBezTo>
                      <a:pt x="131771" y="0"/>
                      <a:pt x="182756" y="43049"/>
                      <a:pt x="192365" y="95378"/>
                    </a:cubicBezTo>
                    <a:cubicBezTo>
                      <a:pt x="201974" y="147707"/>
                      <a:pt x="166835" y="190756"/>
                      <a:pt x="114506" y="190756"/>
                    </a:cubicBezTo>
                    <a:cubicBezTo>
                      <a:pt x="113796" y="190756"/>
                      <a:pt x="113086" y="190756"/>
                      <a:pt x="112376" y="190756"/>
                    </a:cubicBezTo>
                    <a:lnTo>
                      <a:pt x="96962" y="954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9"/>
              <p:cNvSpPr/>
              <p:nvPr/>
            </p:nvSpPr>
            <p:spPr>
              <a:xfrm>
                <a:off x="6330684" y="2158710"/>
                <a:ext cx="73370" cy="538143"/>
              </a:xfrm>
              <a:custGeom>
                <a:avLst/>
                <a:gdLst/>
                <a:ahLst/>
                <a:cxnLst/>
                <a:rect l="l" t="t" r="r" b="b"/>
                <a:pathLst>
                  <a:path w="73370" h="538143" extrusionOk="0">
                    <a:moveTo>
                      <a:pt x="15271" y="0"/>
                    </a:moveTo>
                    <a:cubicBezTo>
                      <a:pt x="15271" y="0"/>
                      <a:pt x="-35765" y="362270"/>
                      <a:pt x="48762" y="538144"/>
                    </a:cubicBezTo>
                    <a:cubicBezTo>
                      <a:pt x="48762" y="538144"/>
                      <a:pt x="122235" y="253252"/>
                      <a:pt x="152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29"/>
              <p:cNvSpPr/>
              <p:nvPr/>
            </p:nvSpPr>
            <p:spPr>
              <a:xfrm rot="-1801764">
                <a:off x="5786781" y="2318465"/>
                <a:ext cx="44682" cy="38553"/>
              </a:xfrm>
              <a:custGeom>
                <a:avLst/>
                <a:gdLst/>
                <a:ahLst/>
                <a:cxnLst/>
                <a:rect l="l" t="t" r="r" b="b"/>
                <a:pathLst>
                  <a:path w="44722" h="38587" extrusionOk="0">
                    <a:moveTo>
                      <a:pt x="0" y="0"/>
                    </a:moveTo>
                    <a:lnTo>
                      <a:pt x="44723" y="0"/>
                    </a:lnTo>
                    <a:lnTo>
                      <a:pt x="44723" y="38587"/>
                    </a:lnTo>
                    <a:lnTo>
                      <a:pt x="0" y="38587"/>
                    </a:ln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29"/>
              <p:cNvSpPr/>
              <p:nvPr/>
            </p:nvSpPr>
            <p:spPr>
              <a:xfrm>
                <a:off x="5677053" y="2094627"/>
                <a:ext cx="990479" cy="430764"/>
              </a:xfrm>
              <a:custGeom>
                <a:avLst/>
                <a:gdLst/>
                <a:ahLst/>
                <a:cxnLst/>
                <a:rect l="l" t="t" r="r" b="b"/>
                <a:pathLst>
                  <a:path w="990479" h="430764" extrusionOk="0">
                    <a:moveTo>
                      <a:pt x="9697" y="261406"/>
                    </a:moveTo>
                    <a:lnTo>
                      <a:pt x="333253" y="96409"/>
                    </a:lnTo>
                    <a:cubicBezTo>
                      <a:pt x="336675" y="96713"/>
                      <a:pt x="337360" y="91668"/>
                      <a:pt x="333962" y="91059"/>
                    </a:cubicBezTo>
                    <a:lnTo>
                      <a:pt x="86035" y="202030"/>
                    </a:lnTo>
                    <a:cubicBezTo>
                      <a:pt x="60580" y="206695"/>
                      <a:pt x="33123" y="192370"/>
                      <a:pt x="25086" y="168285"/>
                    </a:cubicBezTo>
                    <a:cubicBezTo>
                      <a:pt x="21511" y="157535"/>
                      <a:pt x="27698" y="145873"/>
                      <a:pt x="38092" y="141360"/>
                    </a:cubicBezTo>
                    <a:lnTo>
                      <a:pt x="349605" y="3110"/>
                    </a:lnTo>
                    <a:cubicBezTo>
                      <a:pt x="370395" y="-4370"/>
                      <a:pt x="397092" y="3287"/>
                      <a:pt x="413698" y="8865"/>
                    </a:cubicBezTo>
                    <a:lnTo>
                      <a:pt x="886076" y="114638"/>
                    </a:lnTo>
                    <a:lnTo>
                      <a:pt x="990480" y="430765"/>
                    </a:lnTo>
                    <a:lnTo>
                      <a:pt x="685229" y="332471"/>
                    </a:lnTo>
                    <a:cubicBezTo>
                      <a:pt x="685229" y="332471"/>
                      <a:pt x="563230" y="381200"/>
                      <a:pt x="455099" y="338683"/>
                    </a:cubicBezTo>
                    <a:lnTo>
                      <a:pt x="270250" y="399936"/>
                    </a:lnTo>
                    <a:cubicBezTo>
                      <a:pt x="243528" y="408784"/>
                      <a:pt x="214119" y="399555"/>
                      <a:pt x="197259" y="376991"/>
                    </a:cubicBezTo>
                    <a:cubicBezTo>
                      <a:pt x="192239" y="370247"/>
                      <a:pt x="194977" y="361703"/>
                      <a:pt x="202735" y="358483"/>
                    </a:cubicBezTo>
                    <a:lnTo>
                      <a:pt x="405407" y="274210"/>
                    </a:lnTo>
                    <a:cubicBezTo>
                      <a:pt x="409895" y="274007"/>
                      <a:pt x="410123" y="267466"/>
                      <a:pt x="405661" y="266959"/>
                    </a:cubicBezTo>
                    <a:lnTo>
                      <a:pt x="172413" y="362869"/>
                    </a:lnTo>
                    <a:cubicBezTo>
                      <a:pt x="142851" y="375039"/>
                      <a:pt x="108853" y="367332"/>
                      <a:pt x="87404" y="343677"/>
                    </a:cubicBezTo>
                    <a:cubicBezTo>
                      <a:pt x="79773" y="335260"/>
                      <a:pt x="81928" y="321950"/>
                      <a:pt x="92170" y="317056"/>
                    </a:cubicBezTo>
                    <a:lnTo>
                      <a:pt x="371967" y="182787"/>
                    </a:lnTo>
                    <a:cubicBezTo>
                      <a:pt x="376353" y="182989"/>
                      <a:pt x="377012" y="176524"/>
                      <a:pt x="372651" y="175865"/>
                    </a:cubicBezTo>
                    <a:lnTo>
                      <a:pt x="78049" y="307574"/>
                    </a:lnTo>
                    <a:cubicBezTo>
                      <a:pt x="50820" y="319744"/>
                      <a:pt x="18723" y="310313"/>
                      <a:pt x="2446" y="285137"/>
                    </a:cubicBezTo>
                    <a:cubicBezTo>
                      <a:pt x="-2878" y="276897"/>
                      <a:pt x="925" y="265894"/>
                      <a:pt x="9646" y="261457"/>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29"/>
              <p:cNvSpPr/>
              <p:nvPr/>
            </p:nvSpPr>
            <p:spPr>
              <a:xfrm>
                <a:off x="5884062" y="2178265"/>
                <a:ext cx="209179" cy="273526"/>
              </a:xfrm>
              <a:custGeom>
                <a:avLst/>
                <a:gdLst/>
                <a:ahLst/>
                <a:cxnLst/>
                <a:rect l="l" t="t" r="r" b="b"/>
                <a:pathLst>
                  <a:path w="209179" h="273526" extrusionOk="0">
                    <a:moveTo>
                      <a:pt x="7439" y="273527"/>
                    </a:moveTo>
                    <a:cubicBezTo>
                      <a:pt x="4523" y="273527"/>
                      <a:pt x="1734" y="271803"/>
                      <a:pt x="568" y="268938"/>
                    </a:cubicBezTo>
                    <a:cubicBezTo>
                      <a:pt x="-1004" y="265135"/>
                      <a:pt x="796" y="260800"/>
                      <a:pt x="4599" y="259228"/>
                    </a:cubicBezTo>
                    <a:lnTo>
                      <a:pt x="192009" y="181825"/>
                    </a:lnTo>
                    <a:lnTo>
                      <a:pt x="120108" y="10312"/>
                    </a:lnTo>
                    <a:cubicBezTo>
                      <a:pt x="118511" y="6534"/>
                      <a:pt x="120311" y="2173"/>
                      <a:pt x="124088" y="576"/>
                    </a:cubicBezTo>
                    <a:cubicBezTo>
                      <a:pt x="127815" y="-996"/>
                      <a:pt x="132227" y="753"/>
                      <a:pt x="133799" y="4556"/>
                    </a:cubicBezTo>
                    <a:lnTo>
                      <a:pt x="208590" y="182966"/>
                    </a:lnTo>
                    <a:cubicBezTo>
                      <a:pt x="209376" y="184791"/>
                      <a:pt x="209376" y="186845"/>
                      <a:pt x="208590" y="188670"/>
                    </a:cubicBezTo>
                    <a:cubicBezTo>
                      <a:pt x="207829" y="190496"/>
                      <a:pt x="206384" y="191966"/>
                      <a:pt x="204559" y="192701"/>
                    </a:cubicBezTo>
                    <a:lnTo>
                      <a:pt x="10253" y="272969"/>
                    </a:lnTo>
                    <a:cubicBezTo>
                      <a:pt x="9315" y="273349"/>
                      <a:pt x="8352" y="273527"/>
                      <a:pt x="7414" y="273527"/>
                    </a:cubicBez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29"/>
              <p:cNvSpPr/>
              <p:nvPr/>
            </p:nvSpPr>
            <p:spPr>
              <a:xfrm>
                <a:off x="5799897" y="2268434"/>
                <a:ext cx="255515" cy="126059"/>
              </a:xfrm>
              <a:custGeom>
                <a:avLst/>
                <a:gdLst/>
                <a:ahLst/>
                <a:cxnLst/>
                <a:rect l="l" t="t" r="r" b="b"/>
                <a:pathLst>
                  <a:path w="255515" h="126059" extrusionOk="0">
                    <a:moveTo>
                      <a:pt x="7458" y="126060"/>
                    </a:moveTo>
                    <a:cubicBezTo>
                      <a:pt x="4644" y="126060"/>
                      <a:pt x="1956" y="124463"/>
                      <a:pt x="689" y="121750"/>
                    </a:cubicBezTo>
                    <a:cubicBezTo>
                      <a:pt x="-1036" y="118023"/>
                      <a:pt x="587" y="113611"/>
                      <a:pt x="4339" y="111887"/>
                    </a:cubicBezTo>
                    <a:lnTo>
                      <a:pt x="244940" y="689"/>
                    </a:lnTo>
                    <a:cubicBezTo>
                      <a:pt x="248641" y="-1035"/>
                      <a:pt x="253103" y="588"/>
                      <a:pt x="254827" y="4314"/>
                    </a:cubicBezTo>
                    <a:cubicBezTo>
                      <a:pt x="256552" y="8041"/>
                      <a:pt x="254929" y="12453"/>
                      <a:pt x="251177" y="14177"/>
                    </a:cubicBezTo>
                    <a:lnTo>
                      <a:pt x="10576" y="125375"/>
                    </a:lnTo>
                    <a:cubicBezTo>
                      <a:pt x="9562" y="125832"/>
                      <a:pt x="8497" y="126060"/>
                      <a:pt x="7458" y="126060"/>
                    </a:cubicBez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29"/>
              <p:cNvSpPr/>
              <p:nvPr/>
            </p:nvSpPr>
            <p:spPr>
              <a:xfrm>
                <a:off x="4911944" y="2332406"/>
                <a:ext cx="126833" cy="122602"/>
              </a:xfrm>
              <a:custGeom>
                <a:avLst/>
                <a:gdLst/>
                <a:ahLst/>
                <a:cxnLst/>
                <a:rect l="l" t="t" r="r" b="b"/>
                <a:pathLst>
                  <a:path w="126833" h="122602" extrusionOk="0">
                    <a:moveTo>
                      <a:pt x="91414" y="3167"/>
                    </a:moveTo>
                    <a:lnTo>
                      <a:pt x="372" y="62518"/>
                    </a:lnTo>
                    <a:lnTo>
                      <a:pt x="169" y="65764"/>
                    </a:lnTo>
                    <a:cubicBezTo>
                      <a:pt x="-414" y="74992"/>
                      <a:pt x="524" y="84119"/>
                      <a:pt x="2831" y="92841"/>
                    </a:cubicBezTo>
                    <a:cubicBezTo>
                      <a:pt x="9752" y="119056"/>
                      <a:pt x="40429" y="130769"/>
                      <a:pt x="63425" y="116394"/>
                    </a:cubicBezTo>
                    <a:lnTo>
                      <a:pt x="95927" y="96060"/>
                    </a:lnTo>
                    <a:cubicBezTo>
                      <a:pt x="124627" y="78085"/>
                      <a:pt x="135022" y="41273"/>
                      <a:pt x="119937" y="10976"/>
                    </a:cubicBezTo>
                    <a:lnTo>
                      <a:pt x="119937" y="10976"/>
                    </a:lnTo>
                    <a:cubicBezTo>
                      <a:pt x="114663" y="378"/>
                      <a:pt x="101353" y="-3247"/>
                      <a:pt x="91440" y="3218"/>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29"/>
              <p:cNvSpPr/>
              <p:nvPr/>
            </p:nvSpPr>
            <p:spPr>
              <a:xfrm>
                <a:off x="4865792" y="2238617"/>
                <a:ext cx="162071" cy="156307"/>
              </a:xfrm>
              <a:custGeom>
                <a:avLst/>
                <a:gdLst/>
                <a:ahLst/>
                <a:cxnLst/>
                <a:rect l="l" t="t" r="r" b="b"/>
                <a:pathLst>
                  <a:path w="162071" h="156307" extrusionOk="0">
                    <a:moveTo>
                      <a:pt x="46498" y="156308"/>
                    </a:moveTo>
                    <a:lnTo>
                      <a:pt x="131684" y="100785"/>
                    </a:lnTo>
                    <a:cubicBezTo>
                      <a:pt x="160536" y="81973"/>
                      <a:pt x="170398" y="44349"/>
                      <a:pt x="154502" y="13798"/>
                    </a:cubicBezTo>
                    <a:lnTo>
                      <a:pt x="154502" y="13798"/>
                    </a:lnTo>
                    <a:cubicBezTo>
                      <a:pt x="147505" y="361"/>
                      <a:pt x="130467" y="-4101"/>
                      <a:pt x="117791" y="4164"/>
                    </a:cubicBezTo>
                    <a:lnTo>
                      <a:pt x="3905" y="78347"/>
                    </a:lnTo>
                    <a:cubicBezTo>
                      <a:pt x="3905" y="78347"/>
                      <a:pt x="-7073" y="99973"/>
                      <a:pt x="7784" y="128749"/>
                    </a:cubicBezTo>
                    <a:cubicBezTo>
                      <a:pt x="20156" y="152682"/>
                      <a:pt x="46498" y="156283"/>
                      <a:pt x="46498" y="156283"/>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29"/>
              <p:cNvSpPr/>
              <p:nvPr/>
            </p:nvSpPr>
            <p:spPr>
              <a:xfrm>
                <a:off x="4828008" y="2148204"/>
                <a:ext cx="172744" cy="168811"/>
              </a:xfrm>
              <a:custGeom>
                <a:avLst/>
                <a:gdLst/>
                <a:ahLst/>
                <a:cxnLst/>
                <a:rect l="l" t="t" r="r" b="b"/>
                <a:pathLst>
                  <a:path w="172744" h="168811" extrusionOk="0">
                    <a:moveTo>
                      <a:pt x="41664" y="168786"/>
                    </a:moveTo>
                    <a:lnTo>
                      <a:pt x="141023" y="104059"/>
                    </a:lnTo>
                    <a:cubicBezTo>
                      <a:pt x="170559" y="84816"/>
                      <a:pt x="181131" y="46559"/>
                      <a:pt x="165641" y="14893"/>
                    </a:cubicBezTo>
                    <a:lnTo>
                      <a:pt x="165641" y="14893"/>
                    </a:lnTo>
                    <a:cubicBezTo>
                      <a:pt x="158592" y="467"/>
                      <a:pt x="140440" y="-4452"/>
                      <a:pt x="127079" y="4473"/>
                    </a:cubicBezTo>
                    <a:lnTo>
                      <a:pt x="24171" y="73078"/>
                    </a:lnTo>
                    <a:cubicBezTo>
                      <a:pt x="3026" y="87174"/>
                      <a:pt x="-6076" y="114555"/>
                      <a:pt x="4294" y="137779"/>
                    </a:cubicBezTo>
                    <a:cubicBezTo>
                      <a:pt x="4395" y="138032"/>
                      <a:pt x="4522" y="138286"/>
                      <a:pt x="4649" y="138539"/>
                    </a:cubicBezTo>
                    <a:cubicBezTo>
                      <a:pt x="16438" y="164197"/>
                      <a:pt x="41639" y="168811"/>
                      <a:pt x="41639" y="168811"/>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29"/>
              <p:cNvSpPr/>
              <p:nvPr/>
            </p:nvSpPr>
            <p:spPr>
              <a:xfrm>
                <a:off x="4802084" y="2074078"/>
                <a:ext cx="159317" cy="156051"/>
              </a:xfrm>
              <a:custGeom>
                <a:avLst/>
                <a:gdLst/>
                <a:ahLst/>
                <a:cxnLst/>
                <a:rect l="l" t="t" r="r" b="b"/>
                <a:pathLst>
                  <a:path w="159317" h="156051" extrusionOk="0">
                    <a:moveTo>
                      <a:pt x="37672" y="156052"/>
                    </a:moveTo>
                    <a:lnTo>
                      <a:pt x="129500" y="95990"/>
                    </a:lnTo>
                    <a:cubicBezTo>
                      <a:pt x="157541" y="77660"/>
                      <a:pt x="167327" y="41203"/>
                      <a:pt x="152293" y="11261"/>
                    </a:cubicBezTo>
                    <a:lnTo>
                      <a:pt x="152293" y="11261"/>
                    </a:lnTo>
                    <a:cubicBezTo>
                      <a:pt x="146740" y="257"/>
                      <a:pt x="132796" y="-3394"/>
                      <a:pt x="122604" y="3503"/>
                    </a:cubicBezTo>
                    <a:lnTo>
                      <a:pt x="21649" y="71626"/>
                    </a:lnTo>
                    <a:cubicBezTo>
                      <a:pt x="2558" y="84505"/>
                      <a:pt x="-5428" y="109250"/>
                      <a:pt x="3901" y="130293"/>
                    </a:cubicBezTo>
                    <a:cubicBezTo>
                      <a:pt x="4003" y="130547"/>
                      <a:pt x="4130" y="130775"/>
                      <a:pt x="4231" y="131028"/>
                    </a:cubicBezTo>
                    <a:cubicBezTo>
                      <a:pt x="14499" y="153567"/>
                      <a:pt x="37697" y="156026"/>
                      <a:pt x="37697" y="156026"/>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29"/>
              <p:cNvSpPr/>
              <p:nvPr/>
            </p:nvSpPr>
            <p:spPr>
              <a:xfrm>
                <a:off x="4904867" y="2328150"/>
                <a:ext cx="105941" cy="74228"/>
              </a:xfrm>
              <a:custGeom>
                <a:avLst/>
                <a:gdLst/>
                <a:ahLst/>
                <a:cxnLst/>
                <a:rect l="l" t="t" r="r" b="b"/>
                <a:pathLst>
                  <a:path w="105941" h="74228" extrusionOk="0">
                    <a:moveTo>
                      <a:pt x="7449" y="74203"/>
                    </a:moveTo>
                    <a:cubicBezTo>
                      <a:pt x="5040" y="74203"/>
                      <a:pt x="2657" y="73012"/>
                      <a:pt x="1212" y="70831"/>
                    </a:cubicBezTo>
                    <a:cubicBezTo>
                      <a:pt x="-1044" y="67383"/>
                      <a:pt x="-56" y="62795"/>
                      <a:pt x="3392" y="60538"/>
                    </a:cubicBezTo>
                    <a:lnTo>
                      <a:pt x="94435" y="1212"/>
                    </a:lnTo>
                    <a:cubicBezTo>
                      <a:pt x="97858" y="-1044"/>
                      <a:pt x="102472" y="-56"/>
                      <a:pt x="104728" y="3392"/>
                    </a:cubicBezTo>
                    <a:cubicBezTo>
                      <a:pt x="106985" y="6840"/>
                      <a:pt x="105996" y="11429"/>
                      <a:pt x="102573" y="13686"/>
                    </a:cubicBezTo>
                    <a:lnTo>
                      <a:pt x="11531" y="73012"/>
                    </a:lnTo>
                    <a:cubicBezTo>
                      <a:pt x="10263" y="73823"/>
                      <a:pt x="8869" y="74229"/>
                      <a:pt x="7474" y="74229"/>
                    </a:cubicBezTo>
                    <a:close/>
                  </a:path>
                </a:pathLst>
              </a:custGeom>
              <a:solidFill>
                <a:srgbClr val="F3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29"/>
              <p:cNvSpPr/>
              <p:nvPr/>
            </p:nvSpPr>
            <p:spPr>
              <a:xfrm>
                <a:off x="4862249" y="2235337"/>
                <a:ext cx="128783" cy="89106"/>
              </a:xfrm>
              <a:custGeom>
                <a:avLst/>
                <a:gdLst/>
                <a:ahLst/>
                <a:cxnLst/>
                <a:rect l="l" t="t" r="r" b="b"/>
                <a:pathLst>
                  <a:path w="128783" h="89106" extrusionOk="0">
                    <a:moveTo>
                      <a:pt x="7449" y="89081"/>
                    </a:moveTo>
                    <a:cubicBezTo>
                      <a:pt x="5040" y="89081"/>
                      <a:pt x="2657" y="87889"/>
                      <a:pt x="1212" y="85709"/>
                    </a:cubicBezTo>
                    <a:cubicBezTo>
                      <a:pt x="-1044" y="82261"/>
                      <a:pt x="-56" y="77672"/>
                      <a:pt x="3392" y="75416"/>
                    </a:cubicBezTo>
                    <a:lnTo>
                      <a:pt x="117278" y="1207"/>
                    </a:lnTo>
                    <a:cubicBezTo>
                      <a:pt x="120701" y="-1024"/>
                      <a:pt x="125341" y="-86"/>
                      <a:pt x="127572" y="3388"/>
                    </a:cubicBezTo>
                    <a:cubicBezTo>
                      <a:pt x="129828" y="6836"/>
                      <a:pt x="128839" y="11424"/>
                      <a:pt x="125391" y="13681"/>
                    </a:cubicBezTo>
                    <a:lnTo>
                      <a:pt x="11505" y="87889"/>
                    </a:lnTo>
                    <a:cubicBezTo>
                      <a:pt x="10238" y="88701"/>
                      <a:pt x="8843" y="89106"/>
                      <a:pt x="7449" y="89106"/>
                    </a:cubicBezTo>
                    <a:close/>
                  </a:path>
                </a:pathLst>
              </a:custGeom>
              <a:solidFill>
                <a:srgbClr val="F3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29"/>
              <p:cNvSpPr/>
              <p:nvPr/>
            </p:nvSpPr>
            <p:spPr>
              <a:xfrm>
                <a:off x="4833740" y="2152623"/>
                <a:ext cx="117651" cy="83438"/>
              </a:xfrm>
              <a:custGeom>
                <a:avLst/>
                <a:gdLst/>
                <a:ahLst/>
                <a:cxnLst/>
                <a:rect l="l" t="t" r="r" b="b"/>
                <a:pathLst>
                  <a:path w="117651" h="83438" extrusionOk="0">
                    <a:moveTo>
                      <a:pt x="7435" y="83439"/>
                    </a:moveTo>
                    <a:cubicBezTo>
                      <a:pt x="5027" y="83439"/>
                      <a:pt x="2694" y="82273"/>
                      <a:pt x="1249" y="80118"/>
                    </a:cubicBezTo>
                    <a:cubicBezTo>
                      <a:pt x="-1033" y="76695"/>
                      <a:pt x="-95" y="72081"/>
                      <a:pt x="3303" y="69799"/>
                    </a:cubicBezTo>
                    <a:lnTo>
                      <a:pt x="106109" y="1244"/>
                    </a:lnTo>
                    <a:cubicBezTo>
                      <a:pt x="109506" y="-1012"/>
                      <a:pt x="114121" y="-125"/>
                      <a:pt x="116402" y="3298"/>
                    </a:cubicBezTo>
                    <a:cubicBezTo>
                      <a:pt x="118684" y="6721"/>
                      <a:pt x="117746" y="11335"/>
                      <a:pt x="114349" y="13617"/>
                    </a:cubicBezTo>
                    <a:lnTo>
                      <a:pt x="11542" y="82171"/>
                    </a:lnTo>
                    <a:cubicBezTo>
                      <a:pt x="10275" y="83008"/>
                      <a:pt x="8855" y="83414"/>
                      <a:pt x="7410" y="83414"/>
                    </a:cubicBezTo>
                    <a:close/>
                  </a:path>
                </a:pathLst>
              </a:custGeom>
              <a:solidFill>
                <a:srgbClr val="F3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29"/>
              <p:cNvSpPr/>
              <p:nvPr/>
            </p:nvSpPr>
            <p:spPr>
              <a:xfrm>
                <a:off x="6345929" y="1229876"/>
                <a:ext cx="1052092" cy="1540884"/>
              </a:xfrm>
              <a:custGeom>
                <a:avLst/>
                <a:gdLst/>
                <a:ahLst/>
                <a:cxnLst/>
                <a:rect l="l" t="t" r="r" b="b"/>
                <a:pathLst>
                  <a:path w="1052092" h="1540884" extrusionOk="0">
                    <a:moveTo>
                      <a:pt x="401110" y="0"/>
                    </a:moveTo>
                    <a:lnTo>
                      <a:pt x="492813" y="10674"/>
                    </a:lnTo>
                    <a:cubicBezTo>
                      <a:pt x="653475" y="29359"/>
                      <a:pt x="786857" y="143321"/>
                      <a:pt x="830186" y="299166"/>
                    </a:cubicBezTo>
                    <a:cubicBezTo>
                      <a:pt x="930229" y="659103"/>
                      <a:pt x="1091043" y="1283929"/>
                      <a:pt x="1043506" y="1424309"/>
                    </a:cubicBezTo>
                    <a:cubicBezTo>
                      <a:pt x="1010091" y="1522983"/>
                      <a:pt x="794336" y="1606648"/>
                      <a:pt x="33491" y="1466978"/>
                    </a:cubicBezTo>
                    <a:cubicBezTo>
                      <a:pt x="33491" y="1466978"/>
                      <a:pt x="66400" y="1137008"/>
                      <a:pt x="0" y="928834"/>
                    </a:cubicBezTo>
                    <a:lnTo>
                      <a:pt x="483660" y="964481"/>
                    </a:lnTo>
                    <a:lnTo>
                      <a:pt x="40108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29"/>
              <p:cNvSpPr/>
              <p:nvPr/>
            </p:nvSpPr>
            <p:spPr>
              <a:xfrm>
                <a:off x="6822195" y="2140776"/>
                <a:ext cx="250585" cy="61059"/>
              </a:xfrm>
              <a:custGeom>
                <a:avLst/>
                <a:gdLst/>
                <a:ahLst/>
                <a:cxnLst/>
                <a:rect l="l" t="t" r="r" b="b"/>
                <a:pathLst>
                  <a:path w="250585" h="61059" extrusionOk="0">
                    <a:moveTo>
                      <a:pt x="7420" y="61035"/>
                    </a:moveTo>
                    <a:cubicBezTo>
                      <a:pt x="4099" y="61035"/>
                      <a:pt x="1107" y="58829"/>
                      <a:pt x="245" y="55482"/>
                    </a:cubicBezTo>
                    <a:cubicBezTo>
                      <a:pt x="-794" y="51502"/>
                      <a:pt x="1564" y="47445"/>
                      <a:pt x="5519" y="46406"/>
                    </a:cubicBezTo>
                    <a:cubicBezTo>
                      <a:pt x="6178" y="46228"/>
                      <a:pt x="72831" y="28912"/>
                      <a:pt x="241885" y="111"/>
                    </a:cubicBezTo>
                    <a:cubicBezTo>
                      <a:pt x="246043" y="-599"/>
                      <a:pt x="249795" y="2165"/>
                      <a:pt x="250480" y="6196"/>
                    </a:cubicBezTo>
                    <a:cubicBezTo>
                      <a:pt x="251164" y="10252"/>
                      <a:pt x="248452" y="14081"/>
                      <a:pt x="244395" y="14765"/>
                    </a:cubicBezTo>
                    <a:cubicBezTo>
                      <a:pt x="76152" y="43440"/>
                      <a:pt x="9956" y="60629"/>
                      <a:pt x="9296" y="60806"/>
                    </a:cubicBezTo>
                    <a:cubicBezTo>
                      <a:pt x="8688" y="60959"/>
                      <a:pt x="8029" y="61060"/>
                      <a:pt x="7420" y="610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29"/>
              <p:cNvSpPr/>
              <p:nvPr/>
            </p:nvSpPr>
            <p:spPr>
              <a:xfrm>
                <a:off x="6495162" y="2162837"/>
                <a:ext cx="782545" cy="275720"/>
              </a:xfrm>
              <a:custGeom>
                <a:avLst/>
                <a:gdLst/>
                <a:ahLst/>
                <a:cxnLst/>
                <a:rect l="l" t="t" r="r" b="b"/>
                <a:pathLst>
                  <a:path w="782545" h="275720" extrusionOk="0">
                    <a:moveTo>
                      <a:pt x="775089" y="275720"/>
                    </a:moveTo>
                    <a:cubicBezTo>
                      <a:pt x="772503" y="275720"/>
                      <a:pt x="770018" y="274376"/>
                      <a:pt x="768649" y="271993"/>
                    </a:cubicBezTo>
                    <a:cubicBezTo>
                      <a:pt x="682119" y="121497"/>
                      <a:pt x="519961" y="55174"/>
                      <a:pt x="432087" y="47289"/>
                    </a:cubicBezTo>
                    <a:cubicBezTo>
                      <a:pt x="346546" y="39632"/>
                      <a:pt x="10289" y="15091"/>
                      <a:pt x="6891" y="14837"/>
                    </a:cubicBezTo>
                    <a:cubicBezTo>
                      <a:pt x="2809" y="14533"/>
                      <a:pt x="-284" y="10983"/>
                      <a:pt x="21" y="6876"/>
                    </a:cubicBezTo>
                    <a:cubicBezTo>
                      <a:pt x="325" y="2794"/>
                      <a:pt x="3418" y="-146"/>
                      <a:pt x="7982" y="6"/>
                    </a:cubicBezTo>
                    <a:cubicBezTo>
                      <a:pt x="11379" y="259"/>
                      <a:pt x="347738" y="24801"/>
                      <a:pt x="433406" y="32483"/>
                    </a:cubicBezTo>
                    <a:cubicBezTo>
                      <a:pt x="524398" y="40621"/>
                      <a:pt x="692184" y="109150"/>
                      <a:pt x="781554" y="264565"/>
                    </a:cubicBezTo>
                    <a:cubicBezTo>
                      <a:pt x="783607" y="268139"/>
                      <a:pt x="782365" y="272678"/>
                      <a:pt x="778816" y="274731"/>
                    </a:cubicBezTo>
                    <a:cubicBezTo>
                      <a:pt x="777649" y="275390"/>
                      <a:pt x="776382" y="275720"/>
                      <a:pt x="775114" y="2757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29"/>
              <p:cNvSpPr/>
              <p:nvPr/>
            </p:nvSpPr>
            <p:spPr>
              <a:xfrm>
                <a:off x="6778880" y="1681218"/>
                <a:ext cx="58190" cy="520618"/>
              </a:xfrm>
              <a:custGeom>
                <a:avLst/>
                <a:gdLst/>
                <a:ahLst/>
                <a:cxnLst/>
                <a:rect l="l" t="t" r="r" b="b"/>
                <a:pathLst>
                  <a:path w="58190" h="520618" extrusionOk="0">
                    <a:moveTo>
                      <a:pt x="50734" y="520593"/>
                    </a:moveTo>
                    <a:cubicBezTo>
                      <a:pt x="46906" y="520593"/>
                      <a:pt x="43661" y="517677"/>
                      <a:pt x="43331" y="513798"/>
                    </a:cubicBezTo>
                    <a:lnTo>
                      <a:pt x="28" y="8081"/>
                    </a:lnTo>
                    <a:cubicBezTo>
                      <a:pt x="-327" y="3999"/>
                      <a:pt x="2716" y="374"/>
                      <a:pt x="6798" y="44"/>
                    </a:cubicBezTo>
                    <a:cubicBezTo>
                      <a:pt x="10753" y="-412"/>
                      <a:pt x="14479" y="2732"/>
                      <a:pt x="14860" y="6813"/>
                    </a:cubicBezTo>
                    <a:lnTo>
                      <a:pt x="58163" y="512556"/>
                    </a:lnTo>
                    <a:cubicBezTo>
                      <a:pt x="58518" y="516638"/>
                      <a:pt x="55475" y="520263"/>
                      <a:pt x="51393" y="520593"/>
                    </a:cubicBezTo>
                    <a:cubicBezTo>
                      <a:pt x="51191" y="520593"/>
                      <a:pt x="50963" y="520618"/>
                      <a:pt x="50760" y="520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29"/>
              <p:cNvSpPr/>
              <p:nvPr/>
            </p:nvSpPr>
            <p:spPr>
              <a:xfrm>
                <a:off x="6488619" y="2709776"/>
                <a:ext cx="572317" cy="68385"/>
              </a:xfrm>
              <a:custGeom>
                <a:avLst/>
                <a:gdLst/>
                <a:ahLst/>
                <a:cxnLst/>
                <a:rect l="l" t="t" r="r" b="b"/>
                <a:pathLst>
                  <a:path w="572317" h="68385" extrusionOk="0">
                    <a:moveTo>
                      <a:pt x="542223" y="68386"/>
                    </a:moveTo>
                    <a:cubicBezTo>
                      <a:pt x="401412" y="68386"/>
                      <a:pt x="221253" y="50385"/>
                      <a:pt x="6209" y="14789"/>
                    </a:cubicBezTo>
                    <a:cubicBezTo>
                      <a:pt x="2152" y="14105"/>
                      <a:pt x="-561" y="10276"/>
                      <a:pt x="99" y="6245"/>
                    </a:cubicBezTo>
                    <a:cubicBezTo>
                      <a:pt x="758" y="2214"/>
                      <a:pt x="4231" y="-600"/>
                      <a:pt x="8668" y="110"/>
                    </a:cubicBezTo>
                    <a:cubicBezTo>
                      <a:pt x="234614" y="37506"/>
                      <a:pt x="421923" y="55582"/>
                      <a:pt x="564762" y="53351"/>
                    </a:cubicBezTo>
                    <a:cubicBezTo>
                      <a:pt x="569452" y="53883"/>
                      <a:pt x="572266" y="56571"/>
                      <a:pt x="572317" y="60678"/>
                    </a:cubicBezTo>
                    <a:cubicBezTo>
                      <a:pt x="572368" y="64811"/>
                      <a:pt x="569097" y="68183"/>
                      <a:pt x="564990" y="68233"/>
                    </a:cubicBezTo>
                    <a:cubicBezTo>
                      <a:pt x="557511" y="68360"/>
                      <a:pt x="549930" y="68386"/>
                      <a:pt x="542248" y="683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29"/>
              <p:cNvSpPr/>
              <p:nvPr/>
            </p:nvSpPr>
            <p:spPr>
              <a:xfrm>
                <a:off x="6547054" y="2166659"/>
                <a:ext cx="64399" cy="572813"/>
              </a:xfrm>
              <a:custGeom>
                <a:avLst/>
                <a:gdLst/>
                <a:ahLst/>
                <a:cxnLst/>
                <a:rect l="l" t="t" r="r" b="b"/>
                <a:pathLst>
                  <a:path w="64399" h="572813" extrusionOk="0">
                    <a:moveTo>
                      <a:pt x="43152" y="572814"/>
                    </a:moveTo>
                    <a:cubicBezTo>
                      <a:pt x="42848" y="572814"/>
                      <a:pt x="42518" y="572814"/>
                      <a:pt x="42189" y="572737"/>
                    </a:cubicBezTo>
                    <a:cubicBezTo>
                      <a:pt x="38107" y="572205"/>
                      <a:pt x="35242" y="568453"/>
                      <a:pt x="35775" y="564396"/>
                    </a:cubicBezTo>
                    <a:cubicBezTo>
                      <a:pt x="80725" y="225553"/>
                      <a:pt x="1320" y="12207"/>
                      <a:pt x="483" y="10077"/>
                    </a:cubicBezTo>
                    <a:cubicBezTo>
                      <a:pt x="-962" y="6249"/>
                      <a:pt x="940" y="1939"/>
                      <a:pt x="4793" y="494"/>
                    </a:cubicBezTo>
                    <a:cubicBezTo>
                      <a:pt x="8621" y="-977"/>
                      <a:pt x="12931" y="950"/>
                      <a:pt x="14402" y="4778"/>
                    </a:cubicBezTo>
                    <a:cubicBezTo>
                      <a:pt x="15213" y="6908"/>
                      <a:pt x="95988" y="223474"/>
                      <a:pt x="50530" y="566348"/>
                    </a:cubicBezTo>
                    <a:cubicBezTo>
                      <a:pt x="50023" y="570075"/>
                      <a:pt x="46828" y="572814"/>
                      <a:pt x="43152" y="5728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29"/>
              <p:cNvSpPr/>
              <p:nvPr/>
            </p:nvSpPr>
            <p:spPr>
              <a:xfrm>
                <a:off x="6075083" y="1010268"/>
                <a:ext cx="355601" cy="384573"/>
              </a:xfrm>
              <a:custGeom>
                <a:avLst/>
                <a:gdLst/>
                <a:ahLst/>
                <a:cxnLst/>
                <a:rect l="l" t="t" r="r" b="b"/>
                <a:pathLst>
                  <a:path w="355601" h="384573" extrusionOk="0">
                    <a:moveTo>
                      <a:pt x="321578" y="0"/>
                    </a:moveTo>
                    <a:lnTo>
                      <a:pt x="355602" y="278427"/>
                    </a:lnTo>
                    <a:cubicBezTo>
                      <a:pt x="355602" y="278427"/>
                      <a:pt x="269934" y="392820"/>
                      <a:pt x="112821" y="384099"/>
                    </a:cubicBezTo>
                    <a:cubicBezTo>
                      <a:pt x="25531" y="379256"/>
                      <a:pt x="0" y="310321"/>
                      <a:pt x="0" y="310321"/>
                    </a:cubicBezTo>
                    <a:lnTo>
                      <a:pt x="0" y="40692"/>
                    </a:lnTo>
                    <a:lnTo>
                      <a:pt x="321578" y="0"/>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29"/>
              <p:cNvSpPr/>
              <p:nvPr/>
            </p:nvSpPr>
            <p:spPr>
              <a:xfrm>
                <a:off x="6075108" y="1004158"/>
                <a:ext cx="328575" cy="264330"/>
              </a:xfrm>
              <a:custGeom>
                <a:avLst/>
                <a:gdLst/>
                <a:ahLst/>
                <a:cxnLst/>
                <a:rect l="l" t="t" r="r" b="b"/>
                <a:pathLst>
                  <a:path w="328575" h="264330" extrusionOk="0">
                    <a:moveTo>
                      <a:pt x="328575" y="0"/>
                    </a:moveTo>
                    <a:cubicBezTo>
                      <a:pt x="328575" y="0"/>
                      <a:pt x="288213" y="225946"/>
                      <a:pt x="0" y="264331"/>
                    </a:cubicBezTo>
                    <a:lnTo>
                      <a:pt x="0" y="46802"/>
                    </a:lnTo>
                    <a:cubicBezTo>
                      <a:pt x="0" y="46802"/>
                      <a:pt x="328575" y="0"/>
                      <a:pt x="328575" y="0"/>
                    </a:cubicBez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29"/>
              <p:cNvSpPr/>
              <p:nvPr/>
            </p:nvSpPr>
            <p:spPr>
              <a:xfrm>
                <a:off x="5981672" y="1135487"/>
                <a:ext cx="524000" cy="456805"/>
              </a:xfrm>
              <a:custGeom>
                <a:avLst/>
                <a:gdLst/>
                <a:ahLst/>
                <a:cxnLst/>
                <a:rect l="l" t="t" r="r" b="b"/>
                <a:pathLst>
                  <a:path w="524000" h="456805" extrusionOk="0">
                    <a:moveTo>
                      <a:pt x="93310" y="81561"/>
                    </a:moveTo>
                    <a:cubicBezTo>
                      <a:pt x="93310" y="81561"/>
                      <a:pt x="88898" y="166265"/>
                      <a:pt x="181107" y="197500"/>
                    </a:cubicBezTo>
                    <a:lnTo>
                      <a:pt x="216449" y="255990"/>
                    </a:lnTo>
                    <a:lnTo>
                      <a:pt x="247482" y="199731"/>
                    </a:lnTo>
                    <a:cubicBezTo>
                      <a:pt x="437579" y="152701"/>
                      <a:pt x="439987" y="79051"/>
                      <a:pt x="439987" y="79051"/>
                    </a:cubicBezTo>
                    <a:lnTo>
                      <a:pt x="430328" y="51"/>
                    </a:lnTo>
                    <a:lnTo>
                      <a:pt x="430328" y="51"/>
                    </a:lnTo>
                    <a:cubicBezTo>
                      <a:pt x="445768" y="51"/>
                      <a:pt x="460320" y="7276"/>
                      <a:pt x="469676" y="19573"/>
                    </a:cubicBezTo>
                    <a:lnTo>
                      <a:pt x="517238" y="82144"/>
                    </a:lnTo>
                    <a:cubicBezTo>
                      <a:pt x="517238" y="82144"/>
                      <a:pt x="572837" y="317496"/>
                      <a:pt x="365196" y="454200"/>
                    </a:cubicBezTo>
                    <a:cubicBezTo>
                      <a:pt x="356728" y="459778"/>
                      <a:pt x="345192" y="456000"/>
                      <a:pt x="341237" y="446670"/>
                    </a:cubicBezTo>
                    <a:lnTo>
                      <a:pt x="260893" y="257131"/>
                    </a:lnTo>
                    <a:lnTo>
                      <a:pt x="212089" y="294729"/>
                    </a:lnTo>
                    <a:lnTo>
                      <a:pt x="169521" y="254164"/>
                    </a:lnTo>
                    <a:lnTo>
                      <a:pt x="99699" y="440560"/>
                    </a:lnTo>
                    <a:cubicBezTo>
                      <a:pt x="95541" y="451665"/>
                      <a:pt x="81216" y="455037"/>
                      <a:pt x="72875" y="446619"/>
                    </a:cubicBezTo>
                    <a:cubicBezTo>
                      <a:pt x="39485" y="413001"/>
                      <a:pt x="-23771" y="317167"/>
                      <a:pt x="9290" y="90992"/>
                    </a:cubicBezTo>
                    <a:lnTo>
                      <a:pt x="52339" y="22716"/>
                    </a:lnTo>
                    <a:cubicBezTo>
                      <a:pt x="61238" y="8595"/>
                      <a:pt x="76779" y="0"/>
                      <a:pt x="93487" y="0"/>
                    </a:cubicBezTo>
                    <a:lnTo>
                      <a:pt x="93487" y="0"/>
                    </a:lnTo>
                    <a:lnTo>
                      <a:pt x="93360" y="8151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29"/>
              <p:cNvSpPr/>
              <p:nvPr/>
            </p:nvSpPr>
            <p:spPr>
              <a:xfrm>
                <a:off x="5641894" y="11"/>
                <a:ext cx="997049" cy="1183983"/>
              </a:xfrm>
              <a:custGeom>
                <a:avLst/>
                <a:gdLst/>
                <a:ahLst/>
                <a:cxnLst/>
                <a:rect l="l" t="t" r="r" b="b"/>
                <a:pathLst>
                  <a:path w="997049" h="1183983" extrusionOk="0">
                    <a:moveTo>
                      <a:pt x="995976" y="469223"/>
                    </a:moveTo>
                    <a:cubicBezTo>
                      <a:pt x="1013571" y="189123"/>
                      <a:pt x="813434" y="-9747"/>
                      <a:pt x="495127" y="369"/>
                    </a:cubicBezTo>
                    <a:cubicBezTo>
                      <a:pt x="231049" y="8761"/>
                      <a:pt x="39837" y="191886"/>
                      <a:pt x="46175" y="441563"/>
                    </a:cubicBezTo>
                    <a:lnTo>
                      <a:pt x="62528" y="642663"/>
                    </a:lnTo>
                    <a:cubicBezTo>
                      <a:pt x="62528" y="642663"/>
                      <a:pt x="-2199" y="737002"/>
                      <a:pt x="58" y="870739"/>
                    </a:cubicBezTo>
                    <a:cubicBezTo>
                      <a:pt x="4241" y="1117982"/>
                      <a:pt x="235562" y="1224009"/>
                      <a:pt x="501744" y="1170387"/>
                    </a:cubicBezTo>
                    <a:cubicBezTo>
                      <a:pt x="776140" y="1115117"/>
                      <a:pt x="968722" y="914194"/>
                      <a:pt x="975922" y="760301"/>
                    </a:cubicBezTo>
                    <a:lnTo>
                      <a:pt x="995951" y="469248"/>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9"/>
              <p:cNvSpPr/>
              <p:nvPr/>
            </p:nvSpPr>
            <p:spPr>
              <a:xfrm>
                <a:off x="6334461" y="657066"/>
                <a:ext cx="30694" cy="30694"/>
              </a:xfrm>
              <a:custGeom>
                <a:avLst/>
                <a:gdLst/>
                <a:ahLst/>
                <a:cxnLst/>
                <a:rect l="l" t="t" r="r" b="b"/>
                <a:pathLst>
                  <a:path w="30694" h="30694" extrusionOk="0">
                    <a:moveTo>
                      <a:pt x="845" y="20367"/>
                    </a:moveTo>
                    <a:cubicBezTo>
                      <a:pt x="-1918" y="12355"/>
                      <a:pt x="2316" y="3609"/>
                      <a:pt x="10327" y="845"/>
                    </a:cubicBezTo>
                    <a:cubicBezTo>
                      <a:pt x="18339" y="-1918"/>
                      <a:pt x="27086" y="2316"/>
                      <a:pt x="29849" y="10327"/>
                    </a:cubicBezTo>
                    <a:cubicBezTo>
                      <a:pt x="32613" y="18339"/>
                      <a:pt x="28379" y="27086"/>
                      <a:pt x="20367" y="29849"/>
                    </a:cubicBezTo>
                    <a:cubicBezTo>
                      <a:pt x="12355" y="32613"/>
                      <a:pt x="3609" y="28379"/>
                      <a:pt x="845" y="20367"/>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29"/>
              <p:cNvSpPr/>
              <p:nvPr/>
            </p:nvSpPr>
            <p:spPr>
              <a:xfrm>
                <a:off x="6241263" y="674255"/>
                <a:ext cx="30694" cy="30694"/>
              </a:xfrm>
              <a:custGeom>
                <a:avLst/>
                <a:gdLst/>
                <a:ahLst/>
                <a:cxnLst/>
                <a:rect l="l" t="t" r="r" b="b"/>
                <a:pathLst>
                  <a:path w="30694" h="30694" extrusionOk="0">
                    <a:moveTo>
                      <a:pt x="845" y="20367"/>
                    </a:moveTo>
                    <a:cubicBezTo>
                      <a:pt x="-1918" y="12355"/>
                      <a:pt x="2316" y="3609"/>
                      <a:pt x="10327" y="845"/>
                    </a:cubicBezTo>
                    <a:cubicBezTo>
                      <a:pt x="18339" y="-1918"/>
                      <a:pt x="27086" y="2316"/>
                      <a:pt x="29849" y="10327"/>
                    </a:cubicBezTo>
                    <a:cubicBezTo>
                      <a:pt x="32612" y="18339"/>
                      <a:pt x="28379" y="27086"/>
                      <a:pt x="20367" y="29849"/>
                    </a:cubicBezTo>
                    <a:cubicBezTo>
                      <a:pt x="12355" y="32613"/>
                      <a:pt x="3609" y="28379"/>
                      <a:pt x="845" y="20367"/>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29"/>
              <p:cNvSpPr/>
              <p:nvPr/>
            </p:nvSpPr>
            <p:spPr>
              <a:xfrm>
                <a:off x="6296457" y="712260"/>
                <a:ext cx="30694" cy="30694"/>
              </a:xfrm>
              <a:custGeom>
                <a:avLst/>
                <a:gdLst/>
                <a:ahLst/>
                <a:cxnLst/>
                <a:rect l="l" t="t" r="r" b="b"/>
                <a:pathLst>
                  <a:path w="30694" h="30694" extrusionOk="0">
                    <a:moveTo>
                      <a:pt x="10327" y="845"/>
                    </a:moveTo>
                    <a:cubicBezTo>
                      <a:pt x="18339" y="-1918"/>
                      <a:pt x="27086" y="2316"/>
                      <a:pt x="29849" y="10327"/>
                    </a:cubicBezTo>
                    <a:cubicBezTo>
                      <a:pt x="32613" y="18339"/>
                      <a:pt x="28379" y="27086"/>
                      <a:pt x="20367" y="29849"/>
                    </a:cubicBezTo>
                    <a:cubicBezTo>
                      <a:pt x="12355" y="32613"/>
                      <a:pt x="3609" y="28379"/>
                      <a:pt x="845" y="20367"/>
                    </a:cubicBezTo>
                    <a:cubicBezTo>
                      <a:pt x="-1918" y="12355"/>
                      <a:pt x="2316" y="3609"/>
                      <a:pt x="10327" y="845"/>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29"/>
              <p:cNvSpPr/>
              <p:nvPr/>
            </p:nvSpPr>
            <p:spPr>
              <a:xfrm>
                <a:off x="6279268" y="619036"/>
                <a:ext cx="30694" cy="30694"/>
              </a:xfrm>
              <a:custGeom>
                <a:avLst/>
                <a:gdLst/>
                <a:ahLst/>
                <a:cxnLst/>
                <a:rect l="l" t="t" r="r" b="b"/>
                <a:pathLst>
                  <a:path w="30694" h="30694" extrusionOk="0">
                    <a:moveTo>
                      <a:pt x="10327" y="845"/>
                    </a:moveTo>
                    <a:cubicBezTo>
                      <a:pt x="18339" y="-1918"/>
                      <a:pt x="27085" y="2316"/>
                      <a:pt x="29849" y="10327"/>
                    </a:cubicBezTo>
                    <a:cubicBezTo>
                      <a:pt x="32613" y="18339"/>
                      <a:pt x="28379" y="27086"/>
                      <a:pt x="20367" y="29849"/>
                    </a:cubicBezTo>
                    <a:cubicBezTo>
                      <a:pt x="12355" y="32613"/>
                      <a:pt x="3609" y="28379"/>
                      <a:pt x="845" y="20367"/>
                    </a:cubicBezTo>
                    <a:cubicBezTo>
                      <a:pt x="-1918" y="12355"/>
                      <a:pt x="2316" y="3609"/>
                      <a:pt x="10327" y="845"/>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29"/>
              <p:cNvSpPr/>
              <p:nvPr/>
            </p:nvSpPr>
            <p:spPr>
              <a:xfrm>
                <a:off x="5728650" y="746943"/>
                <a:ext cx="30694" cy="30694"/>
              </a:xfrm>
              <a:custGeom>
                <a:avLst/>
                <a:gdLst/>
                <a:ahLst/>
                <a:cxnLst/>
                <a:rect l="l" t="t" r="r" b="b"/>
                <a:pathLst>
                  <a:path w="30694" h="30694" extrusionOk="0">
                    <a:moveTo>
                      <a:pt x="845" y="20367"/>
                    </a:moveTo>
                    <a:cubicBezTo>
                      <a:pt x="-1918" y="12355"/>
                      <a:pt x="2316" y="3609"/>
                      <a:pt x="10327" y="845"/>
                    </a:cubicBezTo>
                    <a:cubicBezTo>
                      <a:pt x="18339" y="-1918"/>
                      <a:pt x="27086" y="2316"/>
                      <a:pt x="29849" y="10327"/>
                    </a:cubicBezTo>
                    <a:cubicBezTo>
                      <a:pt x="32613" y="18339"/>
                      <a:pt x="28379" y="27086"/>
                      <a:pt x="20367" y="29849"/>
                    </a:cubicBezTo>
                    <a:cubicBezTo>
                      <a:pt x="12355" y="32613"/>
                      <a:pt x="3609" y="28379"/>
                      <a:pt x="845" y="20367"/>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9"/>
              <p:cNvSpPr/>
              <p:nvPr/>
            </p:nvSpPr>
            <p:spPr>
              <a:xfrm>
                <a:off x="5690621" y="802111"/>
                <a:ext cx="30694" cy="30694"/>
              </a:xfrm>
              <a:custGeom>
                <a:avLst/>
                <a:gdLst/>
                <a:ahLst/>
                <a:cxnLst/>
                <a:rect l="l" t="t" r="r" b="b"/>
                <a:pathLst>
                  <a:path w="30694" h="30694" extrusionOk="0">
                    <a:moveTo>
                      <a:pt x="10327" y="845"/>
                    </a:moveTo>
                    <a:cubicBezTo>
                      <a:pt x="18339" y="-1918"/>
                      <a:pt x="27086" y="2316"/>
                      <a:pt x="29849" y="10327"/>
                    </a:cubicBezTo>
                    <a:cubicBezTo>
                      <a:pt x="32613" y="18339"/>
                      <a:pt x="28379" y="27086"/>
                      <a:pt x="20367" y="29849"/>
                    </a:cubicBezTo>
                    <a:cubicBezTo>
                      <a:pt x="12355" y="32613"/>
                      <a:pt x="3609" y="28379"/>
                      <a:pt x="845" y="20367"/>
                    </a:cubicBezTo>
                    <a:cubicBezTo>
                      <a:pt x="-1918" y="12355"/>
                      <a:pt x="2316" y="3609"/>
                      <a:pt x="10327" y="845"/>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9"/>
              <p:cNvSpPr/>
              <p:nvPr/>
            </p:nvSpPr>
            <p:spPr>
              <a:xfrm>
                <a:off x="5673457" y="708913"/>
                <a:ext cx="30694" cy="30694"/>
              </a:xfrm>
              <a:custGeom>
                <a:avLst/>
                <a:gdLst/>
                <a:ahLst/>
                <a:cxnLst/>
                <a:rect l="l" t="t" r="r" b="b"/>
                <a:pathLst>
                  <a:path w="30694" h="30694" extrusionOk="0">
                    <a:moveTo>
                      <a:pt x="10327" y="845"/>
                    </a:moveTo>
                    <a:cubicBezTo>
                      <a:pt x="18339" y="-1918"/>
                      <a:pt x="27086" y="2316"/>
                      <a:pt x="29849" y="10327"/>
                    </a:cubicBezTo>
                    <a:cubicBezTo>
                      <a:pt x="32613" y="18339"/>
                      <a:pt x="28379" y="27086"/>
                      <a:pt x="20367" y="29849"/>
                    </a:cubicBezTo>
                    <a:cubicBezTo>
                      <a:pt x="12355" y="32613"/>
                      <a:pt x="3609" y="28379"/>
                      <a:pt x="845" y="20367"/>
                    </a:cubicBezTo>
                    <a:cubicBezTo>
                      <a:pt x="-1918" y="12355"/>
                      <a:pt x="2316" y="3609"/>
                      <a:pt x="10327" y="845"/>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29"/>
              <p:cNvSpPr/>
              <p:nvPr/>
            </p:nvSpPr>
            <p:spPr>
              <a:xfrm>
                <a:off x="5991333" y="346088"/>
                <a:ext cx="218780" cy="58525"/>
              </a:xfrm>
              <a:custGeom>
                <a:avLst/>
                <a:gdLst/>
                <a:ahLst/>
                <a:cxnLst/>
                <a:rect l="l" t="t" r="r" b="b"/>
                <a:pathLst>
                  <a:path w="218780" h="58525" extrusionOk="0">
                    <a:moveTo>
                      <a:pt x="208563" y="57101"/>
                    </a:moveTo>
                    <a:cubicBezTo>
                      <a:pt x="182399" y="35196"/>
                      <a:pt x="148781" y="23356"/>
                      <a:pt x="115492" y="22240"/>
                    </a:cubicBezTo>
                    <a:cubicBezTo>
                      <a:pt x="82204" y="20998"/>
                      <a:pt x="48940" y="30886"/>
                      <a:pt x="24247" y="50813"/>
                    </a:cubicBezTo>
                    <a:cubicBezTo>
                      <a:pt x="17858" y="55985"/>
                      <a:pt x="8477" y="54971"/>
                      <a:pt x="3305" y="48582"/>
                    </a:cubicBezTo>
                    <a:cubicBezTo>
                      <a:pt x="-1867" y="42193"/>
                      <a:pt x="-853" y="32812"/>
                      <a:pt x="5536" y="27640"/>
                    </a:cubicBezTo>
                    <a:cubicBezTo>
                      <a:pt x="5866" y="27387"/>
                      <a:pt x="6195" y="27133"/>
                      <a:pt x="6525" y="26905"/>
                    </a:cubicBezTo>
                    <a:lnTo>
                      <a:pt x="6728" y="26778"/>
                    </a:lnTo>
                    <a:cubicBezTo>
                      <a:pt x="39611" y="4518"/>
                      <a:pt x="79744" y="-3240"/>
                      <a:pt x="117140" y="1197"/>
                    </a:cubicBezTo>
                    <a:cubicBezTo>
                      <a:pt x="154637" y="5558"/>
                      <a:pt x="190461" y="21809"/>
                      <a:pt x="216930" y="47923"/>
                    </a:cubicBezTo>
                    <a:cubicBezTo>
                      <a:pt x="219364" y="50331"/>
                      <a:pt x="219414" y="54261"/>
                      <a:pt x="216980" y="56695"/>
                    </a:cubicBezTo>
                    <a:cubicBezTo>
                      <a:pt x="214699" y="59002"/>
                      <a:pt x="211023" y="59129"/>
                      <a:pt x="208563" y="57075"/>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29"/>
              <p:cNvSpPr/>
              <p:nvPr/>
            </p:nvSpPr>
            <p:spPr>
              <a:xfrm>
                <a:off x="5676065" y="363625"/>
                <a:ext cx="153328" cy="73108"/>
              </a:xfrm>
              <a:custGeom>
                <a:avLst/>
                <a:gdLst/>
                <a:ahLst/>
                <a:cxnLst/>
                <a:rect l="l" t="t" r="r" b="b"/>
                <a:pathLst>
                  <a:path w="153328" h="73108" extrusionOk="0">
                    <a:moveTo>
                      <a:pt x="214" y="66261"/>
                    </a:moveTo>
                    <a:cubicBezTo>
                      <a:pt x="4321" y="52469"/>
                      <a:pt x="10964" y="38956"/>
                      <a:pt x="21004" y="27623"/>
                    </a:cubicBezTo>
                    <a:cubicBezTo>
                      <a:pt x="30942" y="16290"/>
                      <a:pt x="44404" y="7341"/>
                      <a:pt x="59616" y="3031"/>
                    </a:cubicBezTo>
                    <a:cubicBezTo>
                      <a:pt x="74803" y="-1279"/>
                      <a:pt x="91282" y="-848"/>
                      <a:pt x="106469" y="3411"/>
                    </a:cubicBezTo>
                    <a:cubicBezTo>
                      <a:pt x="121731" y="7645"/>
                      <a:pt x="135701" y="15530"/>
                      <a:pt x="147744" y="25392"/>
                    </a:cubicBezTo>
                    <a:lnTo>
                      <a:pt x="147870" y="25493"/>
                    </a:lnTo>
                    <a:cubicBezTo>
                      <a:pt x="154234" y="30716"/>
                      <a:pt x="155172" y="40097"/>
                      <a:pt x="149949" y="46460"/>
                    </a:cubicBezTo>
                    <a:cubicBezTo>
                      <a:pt x="144727" y="52824"/>
                      <a:pt x="135346" y="53762"/>
                      <a:pt x="128982" y="48539"/>
                    </a:cubicBezTo>
                    <a:cubicBezTo>
                      <a:pt x="128526" y="48159"/>
                      <a:pt x="128019" y="47703"/>
                      <a:pt x="127613" y="47272"/>
                    </a:cubicBezTo>
                    <a:cubicBezTo>
                      <a:pt x="111210" y="30006"/>
                      <a:pt x="87784" y="18952"/>
                      <a:pt x="64104" y="22705"/>
                    </a:cubicBezTo>
                    <a:cubicBezTo>
                      <a:pt x="40424" y="26229"/>
                      <a:pt x="20218" y="45497"/>
                      <a:pt x="10279" y="69760"/>
                    </a:cubicBezTo>
                    <a:cubicBezTo>
                      <a:pt x="9189" y="72498"/>
                      <a:pt x="6071" y="73816"/>
                      <a:pt x="3333" y="72726"/>
                    </a:cubicBezTo>
                    <a:cubicBezTo>
                      <a:pt x="772" y="71687"/>
                      <a:pt x="-546" y="68847"/>
                      <a:pt x="214" y="66261"/>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29"/>
              <p:cNvSpPr/>
              <p:nvPr/>
            </p:nvSpPr>
            <p:spPr>
              <a:xfrm>
                <a:off x="5858342" y="772021"/>
                <a:ext cx="413607" cy="232003"/>
              </a:xfrm>
              <a:custGeom>
                <a:avLst/>
                <a:gdLst/>
                <a:ahLst/>
                <a:cxnLst/>
                <a:rect l="l" t="t" r="r" b="b"/>
                <a:pathLst>
                  <a:path w="413607" h="232003" extrusionOk="0">
                    <a:moveTo>
                      <a:pt x="1341" y="126186"/>
                    </a:moveTo>
                    <a:cubicBezTo>
                      <a:pt x="6969" y="152021"/>
                      <a:pt x="18835" y="179047"/>
                      <a:pt x="42337" y="199254"/>
                    </a:cubicBezTo>
                    <a:cubicBezTo>
                      <a:pt x="77501" y="229956"/>
                      <a:pt x="138323" y="245295"/>
                      <a:pt x="242271" y="217330"/>
                    </a:cubicBezTo>
                    <a:cubicBezTo>
                      <a:pt x="380217" y="180214"/>
                      <a:pt x="418880" y="78801"/>
                      <a:pt x="413049" y="33140"/>
                    </a:cubicBezTo>
                    <a:cubicBezTo>
                      <a:pt x="410514" y="11565"/>
                      <a:pt x="392843" y="-4357"/>
                      <a:pt x="371850" y="1069"/>
                    </a:cubicBezTo>
                    <a:lnTo>
                      <a:pt x="19012" y="93354"/>
                    </a:lnTo>
                    <a:cubicBezTo>
                      <a:pt x="3851" y="97233"/>
                      <a:pt x="-3147" y="106183"/>
                      <a:pt x="1341" y="12618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29"/>
              <p:cNvSpPr/>
              <p:nvPr/>
            </p:nvSpPr>
            <p:spPr>
              <a:xfrm>
                <a:off x="6157096" y="790671"/>
                <a:ext cx="56343" cy="141864"/>
              </a:xfrm>
              <a:custGeom>
                <a:avLst/>
                <a:gdLst/>
                <a:ahLst/>
                <a:cxnLst/>
                <a:rect l="l" t="t" r="r" b="b"/>
                <a:pathLst>
                  <a:path w="56343" h="141864" extrusionOk="0">
                    <a:moveTo>
                      <a:pt x="51395" y="141864"/>
                    </a:moveTo>
                    <a:cubicBezTo>
                      <a:pt x="49341" y="141864"/>
                      <a:pt x="47440" y="140597"/>
                      <a:pt x="46730" y="138543"/>
                    </a:cubicBezTo>
                    <a:lnTo>
                      <a:pt x="283" y="6606"/>
                    </a:lnTo>
                    <a:cubicBezTo>
                      <a:pt x="-630" y="4020"/>
                      <a:pt x="740" y="1180"/>
                      <a:pt x="3300" y="293"/>
                    </a:cubicBezTo>
                    <a:cubicBezTo>
                      <a:pt x="5912" y="-645"/>
                      <a:pt x="8701" y="749"/>
                      <a:pt x="9613" y="3335"/>
                    </a:cubicBezTo>
                    <a:lnTo>
                      <a:pt x="56060" y="135273"/>
                    </a:lnTo>
                    <a:cubicBezTo>
                      <a:pt x="56973" y="137859"/>
                      <a:pt x="55604" y="140673"/>
                      <a:pt x="53043" y="141586"/>
                    </a:cubicBezTo>
                    <a:cubicBezTo>
                      <a:pt x="52510" y="141788"/>
                      <a:pt x="51927" y="141864"/>
                      <a:pt x="51395" y="141864"/>
                    </a:cubicBezTo>
                    <a:close/>
                  </a:path>
                </a:pathLst>
              </a:custGeom>
              <a:solidFill>
                <a:srgbClr val="B0D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29"/>
              <p:cNvSpPr/>
              <p:nvPr/>
            </p:nvSpPr>
            <p:spPr>
              <a:xfrm>
                <a:off x="6048351" y="818855"/>
                <a:ext cx="59724" cy="167555"/>
              </a:xfrm>
              <a:custGeom>
                <a:avLst/>
                <a:gdLst/>
                <a:ahLst/>
                <a:cxnLst/>
                <a:rect l="l" t="t" r="r" b="b"/>
                <a:pathLst>
                  <a:path w="59724" h="167555" extrusionOk="0">
                    <a:moveTo>
                      <a:pt x="54746" y="167556"/>
                    </a:moveTo>
                    <a:cubicBezTo>
                      <a:pt x="52642" y="167556"/>
                      <a:pt x="50690" y="166212"/>
                      <a:pt x="50031" y="164082"/>
                    </a:cubicBezTo>
                    <a:lnTo>
                      <a:pt x="237" y="6437"/>
                    </a:lnTo>
                    <a:cubicBezTo>
                      <a:pt x="-599" y="3826"/>
                      <a:pt x="846" y="1037"/>
                      <a:pt x="3483" y="226"/>
                    </a:cubicBezTo>
                    <a:cubicBezTo>
                      <a:pt x="6221" y="-586"/>
                      <a:pt x="8883" y="859"/>
                      <a:pt x="9694" y="3471"/>
                    </a:cubicBezTo>
                    <a:lnTo>
                      <a:pt x="59487" y="161116"/>
                    </a:lnTo>
                    <a:cubicBezTo>
                      <a:pt x="60324" y="163727"/>
                      <a:pt x="58879" y="166516"/>
                      <a:pt x="56242" y="167328"/>
                    </a:cubicBezTo>
                    <a:cubicBezTo>
                      <a:pt x="55735" y="167480"/>
                      <a:pt x="55228" y="167556"/>
                      <a:pt x="54746" y="167556"/>
                    </a:cubicBezTo>
                    <a:close/>
                  </a:path>
                </a:pathLst>
              </a:custGeom>
              <a:solidFill>
                <a:srgbClr val="B0D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29"/>
              <p:cNvSpPr/>
              <p:nvPr/>
            </p:nvSpPr>
            <p:spPr>
              <a:xfrm>
                <a:off x="5950717" y="844982"/>
                <a:ext cx="52929" cy="151797"/>
              </a:xfrm>
              <a:custGeom>
                <a:avLst/>
                <a:gdLst/>
                <a:ahLst/>
                <a:cxnLst/>
                <a:rect l="l" t="t" r="r" b="b"/>
                <a:pathLst>
                  <a:path w="52929" h="151797" extrusionOk="0">
                    <a:moveTo>
                      <a:pt x="47951" y="151798"/>
                    </a:moveTo>
                    <a:cubicBezTo>
                      <a:pt x="45822" y="151798"/>
                      <a:pt x="43869" y="150428"/>
                      <a:pt x="43210" y="148273"/>
                    </a:cubicBezTo>
                    <a:lnTo>
                      <a:pt x="211" y="6398"/>
                    </a:lnTo>
                    <a:cubicBezTo>
                      <a:pt x="-574" y="3786"/>
                      <a:pt x="896" y="998"/>
                      <a:pt x="3533" y="212"/>
                    </a:cubicBezTo>
                    <a:cubicBezTo>
                      <a:pt x="6043" y="-574"/>
                      <a:pt x="8908" y="896"/>
                      <a:pt x="9719" y="3508"/>
                    </a:cubicBezTo>
                    <a:lnTo>
                      <a:pt x="52718" y="145383"/>
                    </a:lnTo>
                    <a:cubicBezTo>
                      <a:pt x="53504" y="148020"/>
                      <a:pt x="52033" y="150783"/>
                      <a:pt x="49396" y="151569"/>
                    </a:cubicBezTo>
                    <a:cubicBezTo>
                      <a:pt x="48940" y="151721"/>
                      <a:pt x="48458" y="151772"/>
                      <a:pt x="47951" y="151772"/>
                    </a:cubicBezTo>
                    <a:close/>
                  </a:path>
                </a:pathLst>
              </a:custGeom>
              <a:solidFill>
                <a:srgbClr val="B0D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9"/>
              <p:cNvSpPr/>
              <p:nvPr/>
            </p:nvSpPr>
            <p:spPr>
              <a:xfrm>
                <a:off x="5858342" y="865375"/>
                <a:ext cx="42336" cy="105899"/>
              </a:xfrm>
              <a:custGeom>
                <a:avLst/>
                <a:gdLst/>
                <a:ahLst/>
                <a:cxnLst/>
                <a:rect l="l" t="t" r="r" b="b"/>
                <a:pathLst>
                  <a:path w="42336" h="105899" extrusionOk="0">
                    <a:moveTo>
                      <a:pt x="1341" y="32832"/>
                    </a:moveTo>
                    <a:cubicBezTo>
                      <a:pt x="6969" y="58667"/>
                      <a:pt x="18835" y="85693"/>
                      <a:pt x="42337" y="105900"/>
                    </a:cubicBezTo>
                    <a:lnTo>
                      <a:pt x="19012" y="0"/>
                    </a:lnTo>
                    <a:cubicBezTo>
                      <a:pt x="3851" y="3879"/>
                      <a:pt x="-3147" y="12829"/>
                      <a:pt x="1341" y="32832"/>
                    </a:cubicBezTo>
                    <a:close/>
                  </a:path>
                </a:pathLst>
              </a:custGeom>
              <a:solidFill>
                <a:srgbClr val="C101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29"/>
              <p:cNvSpPr/>
              <p:nvPr/>
            </p:nvSpPr>
            <p:spPr>
              <a:xfrm>
                <a:off x="6376238" y="150749"/>
                <a:ext cx="299878" cy="556524"/>
              </a:xfrm>
              <a:custGeom>
                <a:avLst/>
                <a:gdLst/>
                <a:ahLst/>
                <a:cxnLst/>
                <a:rect l="l" t="t" r="r" b="b"/>
                <a:pathLst>
                  <a:path w="299878" h="556524" extrusionOk="0">
                    <a:moveTo>
                      <a:pt x="82157" y="556525"/>
                    </a:moveTo>
                    <a:lnTo>
                      <a:pt x="74095" y="312933"/>
                    </a:lnTo>
                    <a:lnTo>
                      <a:pt x="11574" y="254925"/>
                    </a:lnTo>
                    <a:lnTo>
                      <a:pt x="267" y="115863"/>
                    </a:lnTo>
                    <a:cubicBezTo>
                      <a:pt x="-2395" y="83057"/>
                      <a:pt x="15023" y="52024"/>
                      <a:pt x="44356" y="37066"/>
                    </a:cubicBezTo>
                    <a:cubicBezTo>
                      <a:pt x="79571" y="19116"/>
                      <a:pt x="133016" y="0"/>
                      <a:pt x="200911" y="0"/>
                    </a:cubicBezTo>
                    <a:cubicBezTo>
                      <a:pt x="200911" y="0"/>
                      <a:pt x="312896" y="66171"/>
                      <a:pt x="298622" y="242299"/>
                    </a:cubicBezTo>
                    <a:cubicBezTo>
                      <a:pt x="286528" y="391705"/>
                      <a:pt x="245228" y="556525"/>
                      <a:pt x="245228" y="556525"/>
                    </a:cubicBezTo>
                    <a:lnTo>
                      <a:pt x="82132" y="556525"/>
                    </a:ln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29"/>
              <p:cNvSpPr/>
              <p:nvPr/>
            </p:nvSpPr>
            <p:spPr>
              <a:xfrm>
                <a:off x="5783258" y="127824"/>
                <a:ext cx="496892" cy="66278"/>
              </a:xfrm>
              <a:custGeom>
                <a:avLst/>
                <a:gdLst/>
                <a:ahLst/>
                <a:cxnLst/>
                <a:rect l="l" t="t" r="r" b="b"/>
                <a:pathLst>
                  <a:path w="496892" h="66278" extrusionOk="0">
                    <a:moveTo>
                      <a:pt x="489451" y="66253"/>
                    </a:moveTo>
                    <a:cubicBezTo>
                      <a:pt x="488463" y="66253"/>
                      <a:pt x="487448" y="66050"/>
                      <a:pt x="486485" y="65645"/>
                    </a:cubicBezTo>
                    <a:cubicBezTo>
                      <a:pt x="238050" y="-42233"/>
                      <a:pt x="12687" y="54946"/>
                      <a:pt x="10456" y="55934"/>
                    </a:cubicBezTo>
                    <a:cubicBezTo>
                      <a:pt x="6679" y="57582"/>
                      <a:pt x="2292" y="55934"/>
                      <a:pt x="645" y="52157"/>
                    </a:cubicBezTo>
                    <a:cubicBezTo>
                      <a:pt x="-1029" y="48404"/>
                      <a:pt x="670" y="44018"/>
                      <a:pt x="4422" y="42345"/>
                    </a:cubicBezTo>
                    <a:cubicBezTo>
                      <a:pt x="6729" y="41331"/>
                      <a:pt x="237772" y="-58535"/>
                      <a:pt x="492418" y="52030"/>
                    </a:cubicBezTo>
                    <a:cubicBezTo>
                      <a:pt x="496170" y="53678"/>
                      <a:pt x="497919" y="58039"/>
                      <a:pt x="496271" y="61816"/>
                    </a:cubicBezTo>
                    <a:cubicBezTo>
                      <a:pt x="495054" y="64605"/>
                      <a:pt x="492316" y="66278"/>
                      <a:pt x="489451" y="66278"/>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29"/>
              <p:cNvSpPr/>
              <p:nvPr/>
            </p:nvSpPr>
            <p:spPr>
              <a:xfrm>
                <a:off x="5838659" y="61161"/>
                <a:ext cx="507435" cy="69913"/>
              </a:xfrm>
              <a:custGeom>
                <a:avLst/>
                <a:gdLst/>
                <a:ahLst/>
                <a:cxnLst/>
                <a:rect l="l" t="t" r="r" b="b"/>
                <a:pathLst>
                  <a:path w="507435" h="69913" extrusionOk="0">
                    <a:moveTo>
                      <a:pt x="499995" y="69888"/>
                    </a:moveTo>
                    <a:cubicBezTo>
                      <a:pt x="499006" y="69888"/>
                      <a:pt x="497992" y="69685"/>
                      <a:pt x="497028" y="69279"/>
                    </a:cubicBezTo>
                    <a:cubicBezTo>
                      <a:pt x="248264" y="-38750"/>
                      <a:pt x="12379" y="47070"/>
                      <a:pt x="10047" y="47958"/>
                    </a:cubicBezTo>
                    <a:cubicBezTo>
                      <a:pt x="6219" y="49377"/>
                      <a:pt x="1909" y="47476"/>
                      <a:pt x="463" y="43597"/>
                    </a:cubicBezTo>
                    <a:cubicBezTo>
                      <a:pt x="-956" y="39743"/>
                      <a:pt x="996" y="35458"/>
                      <a:pt x="4824" y="34039"/>
                    </a:cubicBezTo>
                    <a:cubicBezTo>
                      <a:pt x="7258" y="33126"/>
                      <a:pt x="248619" y="-54824"/>
                      <a:pt x="502961" y="55665"/>
                    </a:cubicBezTo>
                    <a:cubicBezTo>
                      <a:pt x="506713" y="57313"/>
                      <a:pt x="508462" y="61674"/>
                      <a:pt x="506815" y="65451"/>
                    </a:cubicBezTo>
                    <a:cubicBezTo>
                      <a:pt x="505597" y="68240"/>
                      <a:pt x="502859" y="69913"/>
                      <a:pt x="499995" y="69913"/>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29"/>
              <p:cNvSpPr/>
              <p:nvPr/>
            </p:nvSpPr>
            <p:spPr>
              <a:xfrm>
                <a:off x="5913521" y="7287"/>
                <a:ext cx="508849" cy="86087"/>
              </a:xfrm>
              <a:custGeom>
                <a:avLst/>
                <a:gdLst/>
                <a:ahLst/>
                <a:cxnLst/>
                <a:rect l="l" t="t" r="r" b="b"/>
                <a:pathLst>
                  <a:path w="508849" h="86087" extrusionOk="0">
                    <a:moveTo>
                      <a:pt x="501419" y="86088"/>
                    </a:moveTo>
                    <a:cubicBezTo>
                      <a:pt x="500228" y="86088"/>
                      <a:pt x="499036" y="85809"/>
                      <a:pt x="497946" y="85226"/>
                    </a:cubicBezTo>
                    <a:cubicBezTo>
                      <a:pt x="246976" y="-48309"/>
                      <a:pt x="12714" y="48920"/>
                      <a:pt x="10356" y="49909"/>
                    </a:cubicBezTo>
                    <a:cubicBezTo>
                      <a:pt x="6629" y="51506"/>
                      <a:pt x="2192" y="49782"/>
                      <a:pt x="595" y="46004"/>
                    </a:cubicBezTo>
                    <a:cubicBezTo>
                      <a:pt x="-1002" y="42227"/>
                      <a:pt x="722" y="37866"/>
                      <a:pt x="4499" y="36244"/>
                    </a:cubicBezTo>
                    <a:cubicBezTo>
                      <a:pt x="6908" y="35204"/>
                      <a:pt x="247458" y="-64864"/>
                      <a:pt x="504893" y="72093"/>
                    </a:cubicBezTo>
                    <a:cubicBezTo>
                      <a:pt x="508543" y="74020"/>
                      <a:pt x="509913" y="78532"/>
                      <a:pt x="507960" y="82158"/>
                    </a:cubicBezTo>
                    <a:cubicBezTo>
                      <a:pt x="506616" y="84668"/>
                      <a:pt x="504056" y="86088"/>
                      <a:pt x="501394" y="86088"/>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29"/>
              <p:cNvSpPr/>
              <p:nvPr/>
            </p:nvSpPr>
            <p:spPr>
              <a:xfrm>
                <a:off x="5972022" y="743022"/>
                <a:ext cx="48008" cy="34149"/>
              </a:xfrm>
              <a:custGeom>
                <a:avLst/>
                <a:gdLst/>
                <a:ahLst/>
                <a:cxnLst/>
                <a:rect l="l" t="t" r="r" b="b"/>
                <a:pathLst>
                  <a:path w="48008" h="34149" extrusionOk="0">
                    <a:moveTo>
                      <a:pt x="9914" y="34150"/>
                    </a:moveTo>
                    <a:cubicBezTo>
                      <a:pt x="6313" y="34150"/>
                      <a:pt x="2815" y="32172"/>
                      <a:pt x="1091" y="28724"/>
                    </a:cubicBezTo>
                    <a:cubicBezTo>
                      <a:pt x="-1419" y="23856"/>
                      <a:pt x="558" y="17873"/>
                      <a:pt x="5426" y="15388"/>
                    </a:cubicBezTo>
                    <a:lnTo>
                      <a:pt x="33619" y="1064"/>
                    </a:lnTo>
                    <a:cubicBezTo>
                      <a:pt x="38486" y="-1395"/>
                      <a:pt x="44470" y="557"/>
                      <a:pt x="46929" y="5399"/>
                    </a:cubicBezTo>
                    <a:cubicBezTo>
                      <a:pt x="49414" y="10267"/>
                      <a:pt x="47461" y="16250"/>
                      <a:pt x="42594" y="18735"/>
                    </a:cubicBezTo>
                    <a:lnTo>
                      <a:pt x="14401" y="33059"/>
                    </a:lnTo>
                    <a:cubicBezTo>
                      <a:pt x="12981" y="33795"/>
                      <a:pt x="11409" y="34124"/>
                      <a:pt x="9914" y="34124"/>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29"/>
              <p:cNvSpPr/>
              <p:nvPr/>
            </p:nvSpPr>
            <p:spPr>
              <a:xfrm>
                <a:off x="5858860" y="608360"/>
                <a:ext cx="77335" cy="179586"/>
              </a:xfrm>
              <a:custGeom>
                <a:avLst/>
                <a:gdLst/>
                <a:ahLst/>
                <a:cxnLst/>
                <a:rect l="l" t="t" r="r" b="b"/>
                <a:pathLst>
                  <a:path w="77335" h="179586" extrusionOk="0">
                    <a:moveTo>
                      <a:pt x="67451" y="179587"/>
                    </a:moveTo>
                    <a:cubicBezTo>
                      <a:pt x="67045" y="179587"/>
                      <a:pt x="66665" y="179587"/>
                      <a:pt x="66259" y="179511"/>
                    </a:cubicBezTo>
                    <a:cubicBezTo>
                      <a:pt x="58045" y="178522"/>
                      <a:pt x="16390" y="172666"/>
                      <a:pt x="3866" y="153499"/>
                    </a:cubicBezTo>
                    <a:cubicBezTo>
                      <a:pt x="-39" y="147515"/>
                      <a:pt x="-1002" y="140746"/>
                      <a:pt x="1051" y="133952"/>
                    </a:cubicBezTo>
                    <a:cubicBezTo>
                      <a:pt x="6705" y="115342"/>
                      <a:pt x="45166" y="10913"/>
                      <a:pt x="46814" y="6476"/>
                    </a:cubicBezTo>
                    <a:cubicBezTo>
                      <a:pt x="48690" y="1355"/>
                      <a:pt x="54470" y="-1256"/>
                      <a:pt x="59541" y="594"/>
                    </a:cubicBezTo>
                    <a:cubicBezTo>
                      <a:pt x="64662" y="2496"/>
                      <a:pt x="67299" y="8175"/>
                      <a:pt x="65397" y="13322"/>
                    </a:cubicBezTo>
                    <a:cubicBezTo>
                      <a:pt x="65017" y="14412"/>
                      <a:pt x="25517" y="121655"/>
                      <a:pt x="20041" y="139707"/>
                    </a:cubicBezTo>
                    <a:cubicBezTo>
                      <a:pt x="19661" y="140898"/>
                      <a:pt x="19787" y="141608"/>
                      <a:pt x="20472" y="142648"/>
                    </a:cubicBezTo>
                    <a:cubicBezTo>
                      <a:pt x="25999" y="151090"/>
                      <a:pt x="52467" y="157885"/>
                      <a:pt x="68617" y="159812"/>
                    </a:cubicBezTo>
                    <a:cubicBezTo>
                      <a:pt x="74043" y="160471"/>
                      <a:pt x="77922" y="165389"/>
                      <a:pt x="77263" y="170840"/>
                    </a:cubicBezTo>
                    <a:cubicBezTo>
                      <a:pt x="76654" y="175885"/>
                      <a:pt x="72395" y="179587"/>
                      <a:pt x="67451" y="179587"/>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29"/>
              <p:cNvSpPr/>
              <p:nvPr/>
            </p:nvSpPr>
            <p:spPr>
              <a:xfrm>
                <a:off x="6449439" y="552405"/>
                <a:ext cx="331986" cy="395404"/>
              </a:xfrm>
              <a:custGeom>
                <a:avLst/>
                <a:gdLst/>
                <a:ahLst/>
                <a:cxnLst/>
                <a:rect l="l" t="t" r="r" b="b"/>
                <a:pathLst>
                  <a:path w="331986" h="395404" extrusionOk="0">
                    <a:moveTo>
                      <a:pt x="299934" y="295907"/>
                    </a:moveTo>
                    <a:cubicBezTo>
                      <a:pt x="245779" y="390652"/>
                      <a:pt x="141908" y="423484"/>
                      <a:pt x="67953" y="369254"/>
                    </a:cubicBezTo>
                    <a:cubicBezTo>
                      <a:pt x="-6027" y="315023"/>
                      <a:pt x="-22076" y="194241"/>
                      <a:pt x="32053" y="99497"/>
                    </a:cubicBezTo>
                    <a:cubicBezTo>
                      <a:pt x="86207" y="4753"/>
                      <a:pt x="190079" y="-28079"/>
                      <a:pt x="264034" y="26151"/>
                    </a:cubicBezTo>
                    <a:cubicBezTo>
                      <a:pt x="338014" y="80381"/>
                      <a:pt x="354062" y="201163"/>
                      <a:pt x="299934" y="295907"/>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29"/>
              <p:cNvSpPr/>
              <p:nvPr/>
            </p:nvSpPr>
            <p:spPr>
              <a:xfrm>
                <a:off x="6519250" y="675929"/>
                <a:ext cx="187743" cy="160518"/>
              </a:xfrm>
              <a:custGeom>
                <a:avLst/>
                <a:gdLst/>
                <a:ahLst/>
                <a:cxnLst/>
                <a:rect l="l" t="t" r="r" b="b"/>
                <a:pathLst>
                  <a:path w="187743" h="160518" extrusionOk="0">
                    <a:moveTo>
                      <a:pt x="12898" y="160519"/>
                    </a:moveTo>
                    <a:cubicBezTo>
                      <a:pt x="11554" y="160519"/>
                      <a:pt x="10210" y="160316"/>
                      <a:pt x="8867" y="159859"/>
                    </a:cubicBezTo>
                    <a:cubicBezTo>
                      <a:pt x="2097" y="157628"/>
                      <a:pt x="-1579" y="150352"/>
                      <a:pt x="652" y="143583"/>
                    </a:cubicBezTo>
                    <a:cubicBezTo>
                      <a:pt x="26588" y="64659"/>
                      <a:pt x="62412" y="16133"/>
                      <a:pt x="104346" y="3304"/>
                    </a:cubicBezTo>
                    <a:cubicBezTo>
                      <a:pt x="130054" y="-4580"/>
                      <a:pt x="157182" y="1707"/>
                      <a:pt x="182763" y="21508"/>
                    </a:cubicBezTo>
                    <a:cubicBezTo>
                      <a:pt x="188366" y="25869"/>
                      <a:pt x="189406" y="33956"/>
                      <a:pt x="185045" y="39585"/>
                    </a:cubicBezTo>
                    <a:cubicBezTo>
                      <a:pt x="180684" y="45238"/>
                      <a:pt x="172597" y="46227"/>
                      <a:pt x="166968" y="41892"/>
                    </a:cubicBezTo>
                    <a:cubicBezTo>
                      <a:pt x="148080" y="27263"/>
                      <a:pt x="129547" y="22547"/>
                      <a:pt x="111902" y="27948"/>
                    </a:cubicBezTo>
                    <a:cubicBezTo>
                      <a:pt x="78841" y="38063"/>
                      <a:pt x="48012" y="82000"/>
                      <a:pt x="25143" y="151620"/>
                    </a:cubicBezTo>
                    <a:cubicBezTo>
                      <a:pt x="23369" y="157045"/>
                      <a:pt x="18323" y="160493"/>
                      <a:pt x="12898" y="160493"/>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29"/>
              <p:cNvSpPr/>
              <p:nvPr/>
            </p:nvSpPr>
            <p:spPr>
              <a:xfrm>
                <a:off x="6545957" y="747018"/>
                <a:ext cx="78807" cy="118484"/>
              </a:xfrm>
              <a:custGeom>
                <a:avLst/>
                <a:gdLst/>
                <a:ahLst/>
                <a:cxnLst/>
                <a:rect l="l" t="t" r="r" b="b"/>
                <a:pathLst>
                  <a:path w="78807" h="118484" extrusionOk="0">
                    <a:moveTo>
                      <a:pt x="50765" y="118484"/>
                    </a:moveTo>
                    <a:cubicBezTo>
                      <a:pt x="48382" y="118484"/>
                      <a:pt x="45973" y="117825"/>
                      <a:pt x="43818" y="116431"/>
                    </a:cubicBezTo>
                    <a:cubicBezTo>
                      <a:pt x="37835" y="112577"/>
                      <a:pt x="36086" y="104616"/>
                      <a:pt x="39914" y="98633"/>
                    </a:cubicBezTo>
                    <a:cubicBezTo>
                      <a:pt x="45112" y="90520"/>
                      <a:pt x="57332" y="65369"/>
                      <a:pt x="51526" y="46760"/>
                    </a:cubicBezTo>
                    <a:cubicBezTo>
                      <a:pt x="44757" y="24982"/>
                      <a:pt x="13750" y="25793"/>
                      <a:pt x="13319" y="25793"/>
                    </a:cubicBezTo>
                    <a:cubicBezTo>
                      <a:pt x="5333" y="26174"/>
                      <a:pt x="237" y="20469"/>
                      <a:pt x="8" y="13370"/>
                    </a:cubicBezTo>
                    <a:cubicBezTo>
                      <a:pt x="-245" y="6246"/>
                      <a:pt x="5307" y="288"/>
                      <a:pt x="12431" y="35"/>
                    </a:cubicBezTo>
                    <a:cubicBezTo>
                      <a:pt x="14460" y="-117"/>
                      <a:pt x="63594" y="-1284"/>
                      <a:pt x="76144" y="39129"/>
                    </a:cubicBezTo>
                    <a:cubicBezTo>
                      <a:pt x="86690" y="73128"/>
                      <a:pt x="62580" y="111005"/>
                      <a:pt x="61566" y="112602"/>
                    </a:cubicBezTo>
                    <a:cubicBezTo>
                      <a:pt x="59106" y="116405"/>
                      <a:pt x="54974" y="118484"/>
                      <a:pt x="50740" y="118484"/>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29"/>
              <p:cNvSpPr/>
              <p:nvPr/>
            </p:nvSpPr>
            <p:spPr>
              <a:xfrm>
                <a:off x="6485758" y="891876"/>
                <a:ext cx="72053" cy="55085"/>
              </a:xfrm>
              <a:custGeom>
                <a:avLst/>
                <a:gdLst/>
                <a:ahLst/>
                <a:cxnLst/>
                <a:rect l="l" t="t" r="r" b="b"/>
                <a:pathLst>
                  <a:path w="72053" h="55085" extrusionOk="0">
                    <a:moveTo>
                      <a:pt x="64593" y="55085"/>
                    </a:moveTo>
                    <a:cubicBezTo>
                      <a:pt x="63731" y="55085"/>
                      <a:pt x="62843" y="54933"/>
                      <a:pt x="62007" y="54629"/>
                    </a:cubicBezTo>
                    <a:cubicBezTo>
                      <a:pt x="49761" y="50065"/>
                      <a:pt x="38048" y="43727"/>
                      <a:pt x="27247" y="35791"/>
                    </a:cubicBezTo>
                    <a:cubicBezTo>
                      <a:pt x="18019" y="29048"/>
                      <a:pt x="9475" y="21163"/>
                      <a:pt x="1818" y="12315"/>
                    </a:cubicBezTo>
                    <a:cubicBezTo>
                      <a:pt x="-869" y="9222"/>
                      <a:pt x="-539" y="4531"/>
                      <a:pt x="2554" y="1818"/>
                    </a:cubicBezTo>
                    <a:cubicBezTo>
                      <a:pt x="5672" y="-869"/>
                      <a:pt x="10362" y="-539"/>
                      <a:pt x="13050" y="2554"/>
                    </a:cubicBezTo>
                    <a:cubicBezTo>
                      <a:pt x="19971" y="10540"/>
                      <a:pt x="27704" y="17664"/>
                      <a:pt x="36045" y="23774"/>
                    </a:cubicBezTo>
                    <a:cubicBezTo>
                      <a:pt x="45755" y="30898"/>
                      <a:pt x="56251" y="36577"/>
                      <a:pt x="67204" y="40659"/>
                    </a:cubicBezTo>
                    <a:cubicBezTo>
                      <a:pt x="71058" y="42104"/>
                      <a:pt x="73010" y="46389"/>
                      <a:pt x="71590" y="50217"/>
                    </a:cubicBezTo>
                    <a:cubicBezTo>
                      <a:pt x="70475" y="53209"/>
                      <a:pt x="67635" y="55060"/>
                      <a:pt x="64618" y="55060"/>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29"/>
              <p:cNvSpPr/>
              <p:nvPr/>
            </p:nvSpPr>
            <p:spPr>
              <a:xfrm>
                <a:off x="6039443" y="494448"/>
                <a:ext cx="59946" cy="198437"/>
              </a:xfrm>
              <a:custGeom>
                <a:avLst/>
                <a:gdLst/>
                <a:ahLst/>
                <a:cxnLst/>
                <a:rect l="l" t="t" r="r" b="b"/>
                <a:pathLst>
                  <a:path w="59946" h="198437" extrusionOk="0">
                    <a:moveTo>
                      <a:pt x="1540" y="101932"/>
                    </a:moveTo>
                    <a:cubicBezTo>
                      <a:pt x="6763" y="156720"/>
                      <a:pt x="23724" y="199896"/>
                      <a:pt x="39443" y="198400"/>
                    </a:cubicBezTo>
                    <a:cubicBezTo>
                      <a:pt x="55136" y="196904"/>
                      <a:pt x="63629" y="151269"/>
                      <a:pt x="58407" y="96506"/>
                    </a:cubicBezTo>
                    <a:cubicBezTo>
                      <a:pt x="53184" y="41718"/>
                      <a:pt x="36223" y="-1458"/>
                      <a:pt x="20504" y="38"/>
                    </a:cubicBezTo>
                    <a:cubicBezTo>
                      <a:pt x="4810" y="1534"/>
                      <a:pt x="-3683" y="47169"/>
                      <a:pt x="1540" y="101932"/>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9"/>
              <p:cNvSpPr/>
              <p:nvPr/>
            </p:nvSpPr>
            <p:spPr>
              <a:xfrm>
                <a:off x="5787683" y="519055"/>
                <a:ext cx="47963" cy="198408"/>
              </a:xfrm>
              <a:custGeom>
                <a:avLst/>
                <a:gdLst/>
                <a:ahLst/>
                <a:cxnLst/>
                <a:rect l="l" t="t" r="r" b="b"/>
                <a:pathLst>
                  <a:path w="47963" h="198408" extrusionOk="0">
                    <a:moveTo>
                      <a:pt x="1950" y="101308"/>
                    </a:moveTo>
                    <a:cubicBezTo>
                      <a:pt x="7173" y="156096"/>
                      <a:pt x="21269" y="199551"/>
                      <a:pt x="33439" y="198385"/>
                    </a:cubicBezTo>
                    <a:cubicBezTo>
                      <a:pt x="45608" y="197219"/>
                      <a:pt x="51236" y="151862"/>
                      <a:pt x="46014" y="97100"/>
                    </a:cubicBezTo>
                    <a:cubicBezTo>
                      <a:pt x="40791" y="42312"/>
                      <a:pt x="26695" y="-1143"/>
                      <a:pt x="14525" y="23"/>
                    </a:cubicBezTo>
                    <a:cubicBezTo>
                      <a:pt x="2356" y="1189"/>
                      <a:pt x="-3273" y="46546"/>
                      <a:pt x="1950" y="101308"/>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29"/>
              <p:cNvSpPr/>
              <p:nvPr/>
            </p:nvSpPr>
            <p:spPr>
              <a:xfrm>
                <a:off x="6409489" y="449891"/>
                <a:ext cx="270777" cy="161979"/>
              </a:xfrm>
              <a:custGeom>
                <a:avLst/>
                <a:gdLst/>
                <a:ahLst/>
                <a:cxnLst/>
                <a:rect l="l" t="t" r="r" b="b"/>
                <a:pathLst>
                  <a:path w="270777" h="161979" extrusionOk="0">
                    <a:moveTo>
                      <a:pt x="25" y="28014"/>
                    </a:moveTo>
                    <a:lnTo>
                      <a:pt x="257131" y="75"/>
                    </a:lnTo>
                    <a:cubicBezTo>
                      <a:pt x="265269" y="-813"/>
                      <a:pt x="271987" y="6337"/>
                      <a:pt x="270593" y="14399"/>
                    </a:cubicBezTo>
                    <a:lnTo>
                      <a:pt x="258652" y="84044"/>
                    </a:lnTo>
                    <a:cubicBezTo>
                      <a:pt x="257283" y="92056"/>
                      <a:pt x="251325" y="98521"/>
                      <a:pt x="243440" y="100549"/>
                    </a:cubicBezTo>
                    <a:lnTo>
                      <a:pt x="4183" y="161979"/>
                    </a:lnTo>
                    <a:lnTo>
                      <a:pt x="0" y="280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29"/>
              <p:cNvSpPr/>
              <p:nvPr/>
            </p:nvSpPr>
            <p:spPr>
              <a:xfrm>
                <a:off x="5616147" y="395128"/>
                <a:ext cx="800217" cy="445670"/>
              </a:xfrm>
              <a:custGeom>
                <a:avLst/>
                <a:gdLst/>
                <a:ahLst/>
                <a:cxnLst/>
                <a:rect l="l" t="t" r="r" b="b"/>
                <a:pathLst>
                  <a:path w="800217" h="445670" extrusionOk="0">
                    <a:moveTo>
                      <a:pt x="330015" y="2990"/>
                    </a:moveTo>
                    <a:cubicBezTo>
                      <a:pt x="178531" y="11027"/>
                      <a:pt x="79983" y="30397"/>
                      <a:pt x="32421" y="41983"/>
                    </a:cubicBezTo>
                    <a:cubicBezTo>
                      <a:pt x="12823" y="46750"/>
                      <a:pt x="-589" y="64623"/>
                      <a:pt x="20" y="84779"/>
                    </a:cubicBezTo>
                    <a:lnTo>
                      <a:pt x="8310" y="350657"/>
                    </a:lnTo>
                    <a:cubicBezTo>
                      <a:pt x="8640" y="361330"/>
                      <a:pt x="12772" y="371624"/>
                      <a:pt x="20378" y="379128"/>
                    </a:cubicBezTo>
                    <a:cubicBezTo>
                      <a:pt x="45047" y="403568"/>
                      <a:pt x="119154" y="447201"/>
                      <a:pt x="333412" y="445629"/>
                    </a:cubicBezTo>
                    <a:cubicBezTo>
                      <a:pt x="567091" y="443930"/>
                      <a:pt x="707471" y="388661"/>
                      <a:pt x="767305" y="358161"/>
                    </a:cubicBezTo>
                    <a:cubicBezTo>
                      <a:pt x="788246" y="347487"/>
                      <a:pt x="800923" y="325582"/>
                      <a:pt x="800187" y="302105"/>
                    </a:cubicBezTo>
                    <a:lnTo>
                      <a:pt x="793773" y="96289"/>
                    </a:lnTo>
                    <a:cubicBezTo>
                      <a:pt x="792506" y="55344"/>
                      <a:pt x="761626" y="21320"/>
                      <a:pt x="720934" y="16427"/>
                    </a:cubicBezTo>
                    <a:cubicBezTo>
                      <a:pt x="639272" y="6590"/>
                      <a:pt x="494785" y="-5757"/>
                      <a:pt x="329990" y="296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29"/>
              <p:cNvSpPr/>
              <p:nvPr/>
            </p:nvSpPr>
            <p:spPr>
              <a:xfrm>
                <a:off x="6319613" y="409578"/>
                <a:ext cx="96553" cy="368886"/>
              </a:xfrm>
              <a:custGeom>
                <a:avLst/>
                <a:gdLst/>
                <a:ahLst/>
                <a:cxnLst/>
                <a:rect l="l" t="t" r="r" b="b"/>
                <a:pathLst>
                  <a:path w="96553" h="368886" extrusionOk="0">
                    <a:moveTo>
                      <a:pt x="43202" y="5273"/>
                    </a:moveTo>
                    <a:cubicBezTo>
                      <a:pt x="31032" y="3651"/>
                      <a:pt x="16429" y="1825"/>
                      <a:pt x="0" y="0"/>
                    </a:cubicBezTo>
                    <a:cubicBezTo>
                      <a:pt x="9507" y="5907"/>
                      <a:pt x="15795" y="16277"/>
                      <a:pt x="16150" y="27990"/>
                    </a:cubicBezTo>
                    <a:lnTo>
                      <a:pt x="25328" y="323150"/>
                    </a:lnTo>
                    <a:cubicBezTo>
                      <a:pt x="25885" y="340644"/>
                      <a:pt x="18888" y="357225"/>
                      <a:pt x="6566" y="368887"/>
                    </a:cubicBezTo>
                    <a:cubicBezTo>
                      <a:pt x="32705" y="358923"/>
                      <a:pt x="53672" y="350303"/>
                      <a:pt x="67895" y="341632"/>
                    </a:cubicBezTo>
                    <a:cubicBezTo>
                      <a:pt x="96722" y="324088"/>
                      <a:pt x="96975" y="296453"/>
                      <a:pt x="96443" y="279847"/>
                    </a:cubicBezTo>
                    <a:lnTo>
                      <a:pt x="89496" y="56791"/>
                    </a:lnTo>
                    <a:cubicBezTo>
                      <a:pt x="88685" y="30576"/>
                      <a:pt x="69138" y="8747"/>
                      <a:pt x="43151" y="5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29"/>
              <p:cNvSpPr/>
              <p:nvPr/>
            </p:nvSpPr>
            <p:spPr>
              <a:xfrm>
                <a:off x="5662050" y="446638"/>
                <a:ext cx="597076" cy="306657"/>
              </a:xfrm>
              <a:custGeom>
                <a:avLst/>
                <a:gdLst/>
                <a:ahLst/>
                <a:cxnLst/>
                <a:rect l="l" t="t" r="r" b="b"/>
                <a:pathLst>
                  <a:path w="597076" h="306657" extrusionOk="0">
                    <a:moveTo>
                      <a:pt x="294076" y="8728"/>
                    </a:moveTo>
                    <a:lnTo>
                      <a:pt x="294026" y="8728"/>
                    </a:lnTo>
                    <a:cubicBezTo>
                      <a:pt x="294026" y="8728"/>
                      <a:pt x="13545" y="17449"/>
                      <a:pt x="13545" y="17449"/>
                    </a:cubicBezTo>
                    <a:cubicBezTo>
                      <a:pt x="5837" y="17677"/>
                      <a:pt x="-222" y="24142"/>
                      <a:pt x="6" y="31850"/>
                    </a:cubicBezTo>
                    <a:lnTo>
                      <a:pt x="8145" y="293113"/>
                    </a:lnTo>
                    <a:cubicBezTo>
                      <a:pt x="8373" y="300820"/>
                      <a:pt x="14838" y="306880"/>
                      <a:pt x="22545" y="306651"/>
                    </a:cubicBezTo>
                    <a:lnTo>
                      <a:pt x="303026" y="297930"/>
                    </a:lnTo>
                    <a:lnTo>
                      <a:pt x="303077" y="297930"/>
                    </a:lnTo>
                    <a:lnTo>
                      <a:pt x="583532" y="289208"/>
                    </a:lnTo>
                    <a:cubicBezTo>
                      <a:pt x="591239" y="288980"/>
                      <a:pt x="597299" y="282515"/>
                      <a:pt x="597071" y="274808"/>
                    </a:cubicBezTo>
                    <a:lnTo>
                      <a:pt x="588932" y="13545"/>
                    </a:lnTo>
                    <a:cubicBezTo>
                      <a:pt x="588704" y="5837"/>
                      <a:pt x="582239" y="-222"/>
                      <a:pt x="574532" y="6"/>
                    </a:cubicBezTo>
                    <a:lnTo>
                      <a:pt x="294076" y="872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29"/>
              <p:cNvSpPr/>
              <p:nvPr/>
            </p:nvSpPr>
            <p:spPr>
              <a:xfrm rot="-103101">
                <a:off x="5667622" y="645053"/>
                <a:ext cx="294735" cy="14889"/>
              </a:xfrm>
              <a:custGeom>
                <a:avLst/>
                <a:gdLst/>
                <a:ahLst/>
                <a:cxnLst/>
                <a:rect l="l" t="t" r="r" b="b"/>
                <a:pathLst>
                  <a:path w="294602" h="14882" extrusionOk="0">
                    <a:moveTo>
                      <a:pt x="0" y="0"/>
                    </a:moveTo>
                    <a:lnTo>
                      <a:pt x="294602" y="0"/>
                    </a:lnTo>
                    <a:lnTo>
                      <a:pt x="294602" y="14882"/>
                    </a:lnTo>
                    <a:lnTo>
                      <a:pt x="0" y="148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9"/>
              <p:cNvSpPr/>
              <p:nvPr/>
            </p:nvSpPr>
            <p:spPr>
              <a:xfrm rot="-103101">
                <a:off x="5962048" y="635886"/>
                <a:ext cx="294735" cy="14889"/>
              </a:xfrm>
              <a:custGeom>
                <a:avLst/>
                <a:gdLst/>
                <a:ahLst/>
                <a:cxnLst/>
                <a:rect l="l" t="t" r="r" b="b"/>
                <a:pathLst>
                  <a:path w="294602" h="14882" extrusionOk="0">
                    <a:moveTo>
                      <a:pt x="0" y="0"/>
                    </a:moveTo>
                    <a:lnTo>
                      <a:pt x="294602" y="0"/>
                    </a:lnTo>
                    <a:lnTo>
                      <a:pt x="294602" y="14882"/>
                    </a:lnTo>
                    <a:lnTo>
                      <a:pt x="0" y="148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29"/>
              <p:cNvSpPr/>
              <p:nvPr/>
            </p:nvSpPr>
            <p:spPr>
              <a:xfrm>
                <a:off x="5732436" y="522703"/>
                <a:ext cx="144689" cy="92842"/>
              </a:xfrm>
              <a:custGeom>
                <a:avLst/>
                <a:gdLst/>
                <a:ahLst/>
                <a:cxnLst/>
                <a:rect l="l" t="t" r="r" b="b"/>
                <a:pathLst>
                  <a:path w="144689" h="92842" extrusionOk="0">
                    <a:moveTo>
                      <a:pt x="18913" y="92843"/>
                    </a:moveTo>
                    <a:lnTo>
                      <a:pt x="0" y="75299"/>
                    </a:lnTo>
                    <a:lnTo>
                      <a:pt x="69974" y="0"/>
                    </a:lnTo>
                    <a:lnTo>
                      <a:pt x="144690" y="70786"/>
                    </a:lnTo>
                    <a:lnTo>
                      <a:pt x="126943" y="89471"/>
                    </a:lnTo>
                    <a:lnTo>
                      <a:pt x="71141" y="36610"/>
                    </a:lnTo>
                    <a:lnTo>
                      <a:pt x="18913" y="928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29"/>
              <p:cNvSpPr/>
              <p:nvPr/>
            </p:nvSpPr>
            <p:spPr>
              <a:xfrm>
                <a:off x="6043594" y="513018"/>
                <a:ext cx="144664" cy="92817"/>
              </a:xfrm>
              <a:custGeom>
                <a:avLst/>
                <a:gdLst/>
                <a:ahLst/>
                <a:cxnLst/>
                <a:rect l="l" t="t" r="r" b="b"/>
                <a:pathLst>
                  <a:path w="144664" h="92817" extrusionOk="0">
                    <a:moveTo>
                      <a:pt x="18888" y="92818"/>
                    </a:moveTo>
                    <a:lnTo>
                      <a:pt x="0" y="75273"/>
                    </a:lnTo>
                    <a:lnTo>
                      <a:pt x="69974" y="0"/>
                    </a:lnTo>
                    <a:lnTo>
                      <a:pt x="144664" y="70760"/>
                    </a:lnTo>
                    <a:lnTo>
                      <a:pt x="126943" y="89471"/>
                    </a:lnTo>
                    <a:lnTo>
                      <a:pt x="71115" y="36610"/>
                    </a:lnTo>
                    <a:lnTo>
                      <a:pt x="18888" y="928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29"/>
              <p:cNvSpPr/>
              <p:nvPr/>
            </p:nvSpPr>
            <p:spPr>
              <a:xfrm rot="-103101">
                <a:off x="5865233" y="684718"/>
                <a:ext cx="196853" cy="25009"/>
              </a:xfrm>
              <a:custGeom>
                <a:avLst/>
                <a:gdLst/>
                <a:ahLst/>
                <a:cxnLst/>
                <a:rect l="l" t="t" r="r" b="b"/>
                <a:pathLst>
                  <a:path w="196764" h="24998" extrusionOk="0">
                    <a:moveTo>
                      <a:pt x="0" y="0"/>
                    </a:moveTo>
                    <a:lnTo>
                      <a:pt x="196765" y="0"/>
                    </a:lnTo>
                    <a:lnTo>
                      <a:pt x="196765" y="24998"/>
                    </a:lnTo>
                    <a:lnTo>
                      <a:pt x="0" y="249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29"/>
              <p:cNvSpPr/>
              <p:nvPr/>
            </p:nvSpPr>
            <p:spPr>
              <a:xfrm>
                <a:off x="6360049" y="484364"/>
                <a:ext cx="29946" cy="137604"/>
              </a:xfrm>
              <a:custGeom>
                <a:avLst/>
                <a:gdLst/>
                <a:ahLst/>
                <a:cxnLst/>
                <a:rect l="l" t="t" r="r" b="b"/>
                <a:pathLst>
                  <a:path w="29946" h="137604" extrusionOk="0">
                    <a:moveTo>
                      <a:pt x="9332" y="137369"/>
                    </a:moveTo>
                    <a:lnTo>
                      <a:pt x="26191" y="130625"/>
                    </a:lnTo>
                    <a:cubicBezTo>
                      <a:pt x="28524" y="129687"/>
                      <a:pt x="30020" y="127405"/>
                      <a:pt x="29944" y="124870"/>
                    </a:cubicBezTo>
                    <a:lnTo>
                      <a:pt x="26242" y="5812"/>
                    </a:lnTo>
                    <a:cubicBezTo>
                      <a:pt x="26115" y="1882"/>
                      <a:pt x="22287" y="-882"/>
                      <a:pt x="18509" y="259"/>
                    </a:cubicBezTo>
                    <a:lnTo>
                      <a:pt x="2790" y="3606"/>
                    </a:lnTo>
                    <a:cubicBezTo>
                      <a:pt x="1092" y="4113"/>
                      <a:pt x="-49" y="5710"/>
                      <a:pt x="2" y="7485"/>
                    </a:cubicBezTo>
                    <a:lnTo>
                      <a:pt x="3931" y="133794"/>
                    </a:lnTo>
                    <a:cubicBezTo>
                      <a:pt x="4007" y="136532"/>
                      <a:pt x="6796" y="138332"/>
                      <a:pt x="9332" y="13731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29"/>
              <p:cNvSpPr/>
              <p:nvPr/>
            </p:nvSpPr>
            <p:spPr>
              <a:xfrm>
                <a:off x="5628967" y="457948"/>
                <a:ext cx="14762" cy="14762"/>
              </a:xfrm>
              <a:custGeom>
                <a:avLst/>
                <a:gdLst/>
                <a:ahLst/>
                <a:cxnLst/>
                <a:rect l="l" t="t" r="r" b="b"/>
                <a:pathLst>
                  <a:path w="14762" h="14762" extrusionOk="0">
                    <a:moveTo>
                      <a:pt x="4" y="7610"/>
                    </a:moveTo>
                    <a:cubicBezTo>
                      <a:pt x="-123" y="3528"/>
                      <a:pt x="3071" y="130"/>
                      <a:pt x="7153" y="4"/>
                    </a:cubicBezTo>
                    <a:cubicBezTo>
                      <a:pt x="11235" y="-123"/>
                      <a:pt x="14632" y="3071"/>
                      <a:pt x="14759" y="7153"/>
                    </a:cubicBezTo>
                    <a:cubicBezTo>
                      <a:pt x="14886" y="11235"/>
                      <a:pt x="11691" y="14632"/>
                      <a:pt x="7610" y="14759"/>
                    </a:cubicBezTo>
                    <a:cubicBezTo>
                      <a:pt x="3528" y="14886"/>
                      <a:pt x="130" y="11691"/>
                      <a:pt x="4" y="76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29"/>
              <p:cNvSpPr/>
              <p:nvPr/>
            </p:nvSpPr>
            <p:spPr>
              <a:xfrm>
                <a:off x="5634215" y="717690"/>
                <a:ext cx="14762" cy="14762"/>
              </a:xfrm>
              <a:custGeom>
                <a:avLst/>
                <a:gdLst/>
                <a:ahLst/>
                <a:cxnLst/>
                <a:rect l="l" t="t" r="r" b="b"/>
                <a:pathLst>
                  <a:path w="14762" h="14762" extrusionOk="0">
                    <a:moveTo>
                      <a:pt x="4" y="7610"/>
                    </a:moveTo>
                    <a:cubicBezTo>
                      <a:pt x="-123" y="3528"/>
                      <a:pt x="3071" y="130"/>
                      <a:pt x="7153" y="4"/>
                    </a:cubicBezTo>
                    <a:cubicBezTo>
                      <a:pt x="11235" y="-123"/>
                      <a:pt x="14632" y="3071"/>
                      <a:pt x="14759" y="7153"/>
                    </a:cubicBezTo>
                    <a:cubicBezTo>
                      <a:pt x="14886" y="11235"/>
                      <a:pt x="11691" y="14632"/>
                      <a:pt x="7610" y="14759"/>
                    </a:cubicBezTo>
                    <a:cubicBezTo>
                      <a:pt x="3528" y="14886"/>
                      <a:pt x="130" y="11691"/>
                      <a:pt x="4" y="76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29"/>
              <p:cNvSpPr/>
              <p:nvPr/>
            </p:nvSpPr>
            <p:spPr>
              <a:xfrm>
                <a:off x="6284620" y="693298"/>
                <a:ext cx="22829" cy="22829"/>
              </a:xfrm>
              <a:custGeom>
                <a:avLst/>
                <a:gdLst/>
                <a:ahLst/>
                <a:cxnLst/>
                <a:rect l="l" t="t" r="r" b="b"/>
                <a:pathLst>
                  <a:path w="22829" h="22829" extrusionOk="0">
                    <a:moveTo>
                      <a:pt x="22824" y="11060"/>
                    </a:moveTo>
                    <a:cubicBezTo>
                      <a:pt x="22621" y="4747"/>
                      <a:pt x="17373" y="-197"/>
                      <a:pt x="11060" y="6"/>
                    </a:cubicBezTo>
                    <a:cubicBezTo>
                      <a:pt x="4747" y="209"/>
                      <a:pt x="-197" y="5482"/>
                      <a:pt x="6" y="11770"/>
                    </a:cubicBezTo>
                    <a:cubicBezTo>
                      <a:pt x="209" y="18057"/>
                      <a:pt x="5482" y="23027"/>
                      <a:pt x="11770" y="22824"/>
                    </a:cubicBezTo>
                    <a:cubicBezTo>
                      <a:pt x="18083" y="22621"/>
                      <a:pt x="23026" y="17373"/>
                      <a:pt x="22824" y="110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9"/>
              <p:cNvSpPr/>
              <p:nvPr/>
            </p:nvSpPr>
            <p:spPr>
              <a:xfrm>
                <a:off x="6276659" y="437663"/>
                <a:ext cx="22829" cy="22829"/>
              </a:xfrm>
              <a:custGeom>
                <a:avLst/>
                <a:gdLst/>
                <a:ahLst/>
                <a:cxnLst/>
                <a:rect l="l" t="t" r="r" b="b"/>
                <a:pathLst>
                  <a:path w="22829" h="22829" extrusionOk="0">
                    <a:moveTo>
                      <a:pt x="22824" y="11060"/>
                    </a:moveTo>
                    <a:cubicBezTo>
                      <a:pt x="22621" y="4747"/>
                      <a:pt x="17373" y="-197"/>
                      <a:pt x="11060" y="6"/>
                    </a:cubicBezTo>
                    <a:cubicBezTo>
                      <a:pt x="4747" y="209"/>
                      <a:pt x="-197" y="5457"/>
                      <a:pt x="6" y="11770"/>
                    </a:cubicBezTo>
                    <a:cubicBezTo>
                      <a:pt x="209" y="18083"/>
                      <a:pt x="5457" y="23027"/>
                      <a:pt x="11770" y="22824"/>
                    </a:cubicBezTo>
                    <a:cubicBezTo>
                      <a:pt x="18083" y="22621"/>
                      <a:pt x="23027" y="17348"/>
                      <a:pt x="22824" y="110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29"/>
              <p:cNvSpPr/>
              <p:nvPr/>
            </p:nvSpPr>
            <p:spPr>
              <a:xfrm>
                <a:off x="6411235" y="520486"/>
                <a:ext cx="263323" cy="63217"/>
              </a:xfrm>
              <a:custGeom>
                <a:avLst/>
                <a:gdLst/>
                <a:ahLst/>
                <a:cxnLst/>
                <a:rect l="l" t="t" r="r" b="b"/>
                <a:pathLst>
                  <a:path w="263323" h="63217" extrusionOk="0">
                    <a:moveTo>
                      <a:pt x="4973" y="63217"/>
                    </a:moveTo>
                    <a:cubicBezTo>
                      <a:pt x="2666" y="63217"/>
                      <a:pt x="612" y="61620"/>
                      <a:pt x="105" y="59287"/>
                    </a:cubicBezTo>
                    <a:cubicBezTo>
                      <a:pt x="-453" y="56625"/>
                      <a:pt x="1271" y="53989"/>
                      <a:pt x="3933" y="53431"/>
                    </a:cubicBezTo>
                    <a:lnTo>
                      <a:pt x="257337" y="113"/>
                    </a:lnTo>
                    <a:cubicBezTo>
                      <a:pt x="260075" y="-470"/>
                      <a:pt x="262661" y="1254"/>
                      <a:pt x="263219" y="3942"/>
                    </a:cubicBezTo>
                    <a:cubicBezTo>
                      <a:pt x="263777" y="6604"/>
                      <a:pt x="262053" y="9241"/>
                      <a:pt x="259391" y="9798"/>
                    </a:cubicBezTo>
                    <a:lnTo>
                      <a:pt x="5987" y="63116"/>
                    </a:lnTo>
                    <a:cubicBezTo>
                      <a:pt x="5632" y="63192"/>
                      <a:pt x="5277" y="63217"/>
                      <a:pt x="4947" y="6321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4" name="Google Shape;844;p29"/>
            <p:cNvGrpSpPr/>
            <p:nvPr/>
          </p:nvGrpSpPr>
          <p:grpSpPr>
            <a:xfrm>
              <a:off x="8025039" y="539493"/>
              <a:ext cx="811486" cy="733670"/>
              <a:chOff x="1641646" y="129663"/>
              <a:chExt cx="1067323" cy="964974"/>
            </a:xfrm>
          </p:grpSpPr>
          <p:grpSp>
            <p:nvGrpSpPr>
              <p:cNvPr id="845" name="Google Shape;845;p29"/>
              <p:cNvGrpSpPr/>
              <p:nvPr/>
            </p:nvGrpSpPr>
            <p:grpSpPr>
              <a:xfrm>
                <a:off x="1675148" y="361753"/>
                <a:ext cx="1033821" cy="732884"/>
                <a:chOff x="1675148" y="361753"/>
                <a:chExt cx="1033821" cy="732884"/>
              </a:xfrm>
            </p:grpSpPr>
            <p:sp>
              <p:nvSpPr>
                <p:cNvPr id="846" name="Google Shape;846;p29"/>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47" name="Google Shape;847;p29"/>
                <p:cNvGrpSpPr/>
                <p:nvPr/>
              </p:nvGrpSpPr>
              <p:grpSpPr>
                <a:xfrm>
                  <a:off x="1903705" y="475177"/>
                  <a:ext cx="605704" cy="511239"/>
                  <a:chOff x="1903705" y="475177"/>
                  <a:chExt cx="605704" cy="511239"/>
                </a:xfrm>
              </p:grpSpPr>
              <p:sp>
                <p:nvSpPr>
                  <p:cNvPr id="848" name="Google Shape;848;p29"/>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29"/>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29"/>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29"/>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29"/>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29"/>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4" name="Google Shape;854;p29"/>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29"/>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29"/>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29"/>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29"/>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29"/>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29"/>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61" name="Google Shape;861;p29"/>
              <p:cNvGrpSpPr/>
              <p:nvPr/>
            </p:nvGrpSpPr>
            <p:grpSpPr>
              <a:xfrm>
                <a:off x="1641646" y="129663"/>
                <a:ext cx="456680" cy="456680"/>
                <a:chOff x="1641646" y="129663"/>
                <a:chExt cx="456680" cy="456680"/>
              </a:xfrm>
            </p:grpSpPr>
            <p:sp>
              <p:nvSpPr>
                <p:cNvPr id="862" name="Google Shape;862;p29"/>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29"/>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26C05-1512-766C-4C6C-2D262348AF6F}"/>
              </a:ext>
            </a:extLst>
          </p:cNvPr>
          <p:cNvSpPr>
            <a:spLocks noGrp="1"/>
          </p:cNvSpPr>
          <p:nvPr>
            <p:ph type="title"/>
          </p:nvPr>
        </p:nvSpPr>
        <p:spPr>
          <a:xfrm>
            <a:off x="549041" y="504950"/>
            <a:ext cx="7704000" cy="572700"/>
          </a:xfrm>
        </p:spPr>
        <p:txBody>
          <a:bodyPr/>
          <a:lstStyle/>
          <a:p>
            <a:pPr algn="ctr"/>
            <a:r>
              <a:rPr lang="en-IN" sz="2000" dirty="0"/>
              <a:t>Simple Architecture</a:t>
            </a:r>
          </a:p>
        </p:txBody>
      </p:sp>
      <p:sp>
        <p:nvSpPr>
          <p:cNvPr id="4" name="Text Placeholder 2">
            <a:extLst>
              <a:ext uri="{FF2B5EF4-FFF2-40B4-BE49-F238E27FC236}">
                <a16:creationId xmlns:a16="http://schemas.microsoft.com/office/drawing/2014/main" id="{CE977B08-4865-4AA5-5F30-97A7C58848DF}"/>
              </a:ext>
            </a:extLst>
          </p:cNvPr>
          <p:cNvSpPr txBox="1">
            <a:spLocks/>
          </p:cNvSpPr>
          <p:nvPr/>
        </p:nvSpPr>
        <p:spPr>
          <a:xfrm>
            <a:off x="313951" y="791300"/>
            <a:ext cx="3726872" cy="3743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4"/>
              </a:buClr>
              <a:buSzPts val="1200"/>
              <a:buFont typeface="Work Sans Light"/>
              <a:buChar char="●"/>
              <a:defRPr sz="1200" b="0" i="0" u="none" strike="noStrike" cap="none">
                <a:solidFill>
                  <a:schemeClr val="dk1"/>
                </a:solidFill>
                <a:latin typeface="Work Sans"/>
                <a:ea typeface="Work Sans"/>
                <a:cs typeface="Work Sans"/>
                <a:sym typeface="Work Sans"/>
              </a:defRPr>
            </a:lvl1pPr>
            <a:lvl2pPr marL="914400" marR="0" lvl="1"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2pPr>
            <a:lvl3pPr marL="1371600" marR="0" lvl="2"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3pPr>
            <a:lvl4pPr marL="1828800" marR="0" lvl="3"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4pPr>
            <a:lvl5pPr marL="2286000" marR="0" lvl="4"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5pPr>
            <a:lvl6pPr marL="2743200" marR="0" lvl="5"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6pPr>
            <a:lvl7pPr marL="3200400" marR="0" lvl="6"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7pPr>
            <a:lvl8pPr marL="3657600" marR="0" lvl="7"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8pPr>
            <a:lvl9pPr marL="4114800" marR="0" lvl="8"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9pPr>
          </a:lstStyle>
          <a:p>
            <a:pPr marL="152400" indent="0" algn="ctr">
              <a:buFont typeface="Work Sans Light"/>
              <a:buNone/>
            </a:pPr>
            <a:endParaRPr lang="en-US" sz="9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a:pPr>
            <a:r>
              <a:rPr lang="en-US" sz="9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Client Application:</a:t>
            </a:r>
            <a:endPar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742950" lvl="1" indent="-285750" algn="l">
              <a:buSzPct val="100000"/>
              <a:buFont typeface="+mj-lt"/>
              <a:buAutoNum type="arabicPeriod"/>
            </a:pP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This is the front-end interface that users interact with. It could be a web application or a mobile app.</a:t>
            </a:r>
          </a:p>
          <a:p>
            <a:pPr marL="742950" lvl="1" indent="-285750" algn="l">
              <a:buSzPct val="100000"/>
              <a:buFont typeface="+mj-lt"/>
              <a:buAutoNum type="arabicPeriod"/>
            </a:pP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It communicates with the backend server to fetch data, send user inputs, and receive game updates.</a:t>
            </a:r>
          </a:p>
          <a:p>
            <a:pPr marL="742950" lvl="1" indent="-285750" algn="l">
              <a:buSzPct val="100000"/>
              <a:buFont typeface="+mj-lt"/>
              <a:buAutoNum type="arabicPeriod"/>
            </a:pP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Built using HTML, CSS, and JavaScript (React.js for web or React Native for mobile).</a:t>
            </a:r>
          </a:p>
          <a:p>
            <a:pPr algn="l">
              <a:buFont typeface="+mj-lt"/>
              <a:buAutoNum type="arabicPeriod"/>
            </a:pPr>
            <a:r>
              <a:rPr lang="en-US" sz="9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Backend Server:</a:t>
            </a:r>
            <a:endPar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742950" lvl="1" indent="-285750" algn="l">
              <a:buSzPct val="100000"/>
              <a:buFont typeface="+mj-lt"/>
              <a:buAutoNum type="arabicPeriod"/>
            </a:pP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Handles the game logic, user authentication, data storage, and communication with external services.</a:t>
            </a:r>
          </a:p>
          <a:p>
            <a:pPr marL="742950" lvl="1" indent="-285750" algn="l">
              <a:buSzPct val="100000"/>
              <a:buFont typeface="+mj-lt"/>
              <a:buAutoNum type="arabicPeriod"/>
            </a:pP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Implemented using Node.js to utilize non-blocking, event-driven architecture, suitable for real-time applications.</a:t>
            </a:r>
          </a:p>
          <a:p>
            <a:pPr marL="742950" lvl="1" indent="-285750" algn="l">
              <a:buSzPct val="100000"/>
              <a:buFont typeface="+mj-lt"/>
              <a:buAutoNum type="arabicPeriod"/>
            </a:pP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Hosted on Amazon EC2 for scalability and reliability.</a:t>
            </a:r>
          </a:p>
          <a:p>
            <a:pPr marL="742950" lvl="1" indent="-285750" algn="l">
              <a:buSzPct val="100000"/>
              <a:buFont typeface="+mj-lt"/>
              <a:buAutoNum type="arabicPeriod"/>
            </a:pP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Utilizes MongoDB as the database to store user data, game progress, and statistics.</a:t>
            </a:r>
          </a:p>
          <a:p>
            <a:pPr algn="l">
              <a:buFont typeface="+mj-lt"/>
              <a:buAutoNum type="arabicPeriod"/>
            </a:pPr>
            <a:r>
              <a:rPr lang="en-US" sz="9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File Storage:</a:t>
            </a:r>
            <a:endPar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742950" lvl="1" indent="-285750" algn="l">
              <a:buSzPct val="100000"/>
              <a:buFont typeface="+mj-lt"/>
              <a:buAutoNum type="arabicPeriod"/>
            </a:pP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Stores game assets such as images, videos, and sound files.</a:t>
            </a:r>
          </a:p>
          <a:p>
            <a:pPr marL="742950" lvl="1" indent="-285750" algn="l">
              <a:buSzPct val="100000"/>
              <a:buFont typeface="+mj-lt"/>
              <a:buAutoNum type="arabicPeriod"/>
            </a:pP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Amazon S3 is used for its scalability, reliability, and cost-effectiveness.</a:t>
            </a:r>
          </a:p>
          <a:p>
            <a:pPr algn="l">
              <a:buFont typeface="+mj-lt"/>
              <a:buAutoNum type="arabicPeriod"/>
            </a:pPr>
            <a:r>
              <a:rPr lang="en-US" sz="9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Real-time Database:</a:t>
            </a:r>
            <a:endPar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742950" lvl="1" indent="-285750" algn="l">
              <a:buSzPct val="100000"/>
              <a:buFont typeface="+mj-lt"/>
              <a:buAutoNum type="arabicPeriod"/>
            </a:pP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Firebase Realtime Database or </a:t>
            </a:r>
            <a:r>
              <a:rPr lang="en-US" sz="900" b="0" i="0" dirty="0" err="1">
                <a:solidFill>
                  <a:schemeClr val="tx1"/>
                </a:solidFill>
                <a:effectLst/>
                <a:latin typeface="Roboto" panose="02000000000000000000" pitchFamily="2" charset="0"/>
                <a:ea typeface="Roboto" panose="02000000000000000000" pitchFamily="2" charset="0"/>
                <a:cs typeface="Roboto" panose="02000000000000000000" pitchFamily="2" charset="0"/>
              </a:rPr>
              <a:t>Firestore</a:t>
            </a: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 is used for real-time data synchronization between clients and server.</a:t>
            </a:r>
          </a:p>
          <a:p>
            <a:pPr marL="742950" lvl="1" indent="-285750" algn="l">
              <a:buSzPct val="100000"/>
              <a:buFont typeface="+mj-lt"/>
              <a:buAutoNum type="arabicPeriod"/>
            </a:pP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Handles user interactions, progress updates, and game events in real-time.</a:t>
            </a:r>
          </a:p>
          <a:p>
            <a:pPr marL="152400" indent="0">
              <a:buFont typeface="Work Sans Light"/>
              <a:buNone/>
            </a:pPr>
            <a:endParaRPr lang="en-IN" sz="900" dirty="0"/>
          </a:p>
        </p:txBody>
      </p:sp>
      <p:sp>
        <p:nvSpPr>
          <p:cNvPr id="8" name="Text Placeholder 2">
            <a:extLst>
              <a:ext uri="{FF2B5EF4-FFF2-40B4-BE49-F238E27FC236}">
                <a16:creationId xmlns:a16="http://schemas.microsoft.com/office/drawing/2014/main" id="{0104411D-5762-9D2C-F71E-E1ED9DDABD8D}"/>
              </a:ext>
            </a:extLst>
          </p:cNvPr>
          <p:cNvSpPr txBox="1">
            <a:spLocks/>
          </p:cNvSpPr>
          <p:nvPr/>
        </p:nvSpPr>
        <p:spPr>
          <a:xfrm>
            <a:off x="4184071" y="700151"/>
            <a:ext cx="4094456" cy="3743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4"/>
              </a:buClr>
              <a:buSzPts val="1200"/>
              <a:buFont typeface="Work Sans Light"/>
              <a:buChar char="●"/>
              <a:defRPr sz="1200" b="0" i="0" u="none" strike="noStrike" cap="none">
                <a:solidFill>
                  <a:schemeClr val="dk1"/>
                </a:solidFill>
                <a:latin typeface="Work Sans"/>
                <a:ea typeface="Work Sans"/>
                <a:cs typeface="Work Sans"/>
                <a:sym typeface="Work Sans"/>
              </a:defRPr>
            </a:lvl1pPr>
            <a:lvl2pPr marL="914400" marR="0" lvl="1"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2pPr>
            <a:lvl3pPr marL="1371600" marR="0" lvl="2"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3pPr>
            <a:lvl4pPr marL="1828800" marR="0" lvl="3"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4pPr>
            <a:lvl5pPr marL="2286000" marR="0" lvl="4"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5pPr>
            <a:lvl6pPr marL="2743200" marR="0" lvl="5"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6pPr>
            <a:lvl7pPr marL="3200400" marR="0" lvl="6"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7pPr>
            <a:lvl8pPr marL="3657600" marR="0" lvl="7"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8pPr>
            <a:lvl9pPr marL="4114800" marR="0" lvl="8"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9pPr>
          </a:lstStyle>
          <a:p>
            <a:pPr marL="152400" indent="0" algn="ctr">
              <a:buFont typeface="Work Sans Light"/>
              <a:buNone/>
            </a:pPr>
            <a:endParaRPr lang="en-US" sz="9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startAt="5"/>
            </a:pPr>
            <a:endPar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algn="l">
              <a:buFont typeface="+mj-lt"/>
              <a:buAutoNum type="arabicPeriod" startAt="5"/>
            </a:pPr>
            <a:r>
              <a:rPr lang="en-US" sz="9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Analytics &amp; Monitoring:</a:t>
            </a:r>
            <a:endPar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742950" lvl="1" indent="-285750" algn="l">
              <a:buSzPct val="100000"/>
              <a:buFont typeface="+mj-lt"/>
              <a:buAutoNum type="arabicPeriod"/>
            </a:pP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Google Analytics and </a:t>
            </a:r>
            <a:r>
              <a:rPr lang="en-US" sz="900" b="0" i="0" dirty="0" err="1">
                <a:solidFill>
                  <a:schemeClr val="tx1"/>
                </a:solidFill>
                <a:effectLst/>
                <a:latin typeface="Roboto" panose="02000000000000000000" pitchFamily="2" charset="0"/>
                <a:ea typeface="Roboto" panose="02000000000000000000" pitchFamily="2" charset="0"/>
                <a:cs typeface="Roboto" panose="02000000000000000000" pitchFamily="2" charset="0"/>
              </a:rPr>
              <a:t>Mixpanel</a:t>
            </a: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 track user interactions, progress, and engagement metrics within the game.</a:t>
            </a:r>
          </a:p>
          <a:p>
            <a:pPr marL="742950" lvl="1" indent="-285750" algn="l">
              <a:buSzPct val="100000"/>
              <a:buFont typeface="+mj-lt"/>
              <a:buAutoNum type="arabicPeriod"/>
            </a:pP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New Relic monitors server performance, health, and user experience in real-time.</a:t>
            </a:r>
          </a:p>
          <a:p>
            <a:pPr algn="l">
              <a:buFont typeface="+mj-lt"/>
              <a:buAutoNum type="arabicPeriod" startAt="5"/>
            </a:pPr>
            <a:r>
              <a:rPr lang="en-US" sz="9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Authentication &amp; Authorization:</a:t>
            </a:r>
            <a:endPar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742950" lvl="1" indent="-285750" algn="l">
              <a:buSzPct val="100000"/>
              <a:buFont typeface="+mj-lt"/>
              <a:buAutoNum type="arabicPeriod"/>
            </a:pP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Utilizes Firebase Authentication for user authentication and authorization.</a:t>
            </a:r>
          </a:p>
          <a:p>
            <a:pPr marL="742950" lvl="1" indent="-285750" algn="l">
              <a:buSzPct val="100000"/>
              <a:buFont typeface="+mj-lt"/>
              <a:buAutoNum type="arabicPeriod"/>
            </a:pP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Integrates with external authentication providers like Google, Facebook, or email/password authentication.</a:t>
            </a:r>
          </a:p>
          <a:p>
            <a:pPr algn="l">
              <a:buFont typeface="+mj-lt"/>
              <a:buAutoNum type="arabicPeriod" startAt="5"/>
            </a:pPr>
            <a:r>
              <a:rPr lang="en-US" sz="9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External Services:</a:t>
            </a:r>
            <a:endPar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742950" lvl="1" indent="-285750" algn="l">
              <a:buSzPct val="100000"/>
              <a:buFont typeface="+mj-lt"/>
              <a:buAutoNum type="arabicPeriod"/>
            </a:pP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Integrates with external services such as </a:t>
            </a:r>
            <a:r>
              <a:rPr lang="en-US" sz="900" b="0" i="0" dirty="0" err="1">
                <a:solidFill>
                  <a:schemeClr val="tx1"/>
                </a:solidFill>
                <a:effectLst/>
                <a:latin typeface="Roboto" panose="02000000000000000000" pitchFamily="2" charset="0"/>
                <a:ea typeface="Roboto" panose="02000000000000000000" pitchFamily="2" charset="0"/>
                <a:cs typeface="Roboto" panose="02000000000000000000" pitchFamily="2" charset="0"/>
              </a:rPr>
              <a:t>Algolia</a:t>
            </a: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 for search functionality, Amazon SNS for notifications, and </a:t>
            </a:r>
            <a:r>
              <a:rPr lang="en-US" sz="900" b="0" i="0" dirty="0" err="1">
                <a:solidFill>
                  <a:schemeClr val="tx1"/>
                </a:solidFill>
                <a:effectLst/>
                <a:latin typeface="Roboto" panose="02000000000000000000" pitchFamily="2" charset="0"/>
                <a:ea typeface="Roboto" panose="02000000000000000000" pitchFamily="2" charset="0"/>
                <a:cs typeface="Roboto" panose="02000000000000000000" pitchFamily="2" charset="0"/>
              </a:rPr>
              <a:t>sendwithus</a:t>
            </a: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 for email communication.</a:t>
            </a:r>
          </a:p>
          <a:p>
            <a:pPr marL="742950" lvl="1" indent="-285750" algn="l">
              <a:buSzPct val="100000"/>
              <a:buFont typeface="+mj-lt"/>
              <a:buAutoNum type="arabicPeriod"/>
            </a:pP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These services enhance the user experience and provide additional features like search, notifications, and personalized emails.</a:t>
            </a:r>
          </a:p>
          <a:p>
            <a:pPr algn="l">
              <a:buFont typeface="+mj-lt"/>
              <a:buAutoNum type="arabicPeriod" startAt="5"/>
            </a:pPr>
            <a:r>
              <a:rPr lang="en-US" sz="9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Development &amp; Deployment Tools:</a:t>
            </a:r>
            <a:endPar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742950" lvl="1" indent="-285750" algn="l">
              <a:buSzPct val="100000"/>
              <a:buFont typeface="+mj-lt"/>
              <a:buAutoNum type="arabicPeriod"/>
            </a:pP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GitHub for version control and collaboration.</a:t>
            </a:r>
          </a:p>
          <a:p>
            <a:pPr marL="742950" lvl="1" indent="-285750" algn="l">
              <a:buSzPct val="100000"/>
              <a:buFont typeface="+mj-lt"/>
              <a:buAutoNum type="arabicPeriod"/>
            </a:pP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Travis CI for continuous integration and automated testing.</a:t>
            </a:r>
          </a:p>
          <a:p>
            <a:pPr marL="742950" lvl="1" indent="-285750" algn="l">
              <a:buSzPct val="100000"/>
              <a:buFont typeface="+mj-lt"/>
              <a:buAutoNum type="arabicPeriod"/>
            </a:pPr>
            <a:r>
              <a:rPr lang="en-US" sz="900" b="0" i="0" dirty="0" err="1">
                <a:solidFill>
                  <a:schemeClr val="tx1"/>
                </a:solidFill>
                <a:effectLst/>
                <a:latin typeface="Roboto" panose="02000000000000000000" pitchFamily="2" charset="0"/>
                <a:ea typeface="Roboto" panose="02000000000000000000" pitchFamily="2" charset="0"/>
                <a:cs typeface="Roboto" panose="02000000000000000000" pitchFamily="2" charset="0"/>
              </a:rPr>
              <a:t>Papertrail</a:t>
            </a: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 for log management and error tracking.</a:t>
            </a:r>
          </a:p>
          <a:p>
            <a:pPr marL="742950" lvl="1" indent="-285750" algn="l">
              <a:buSzPct val="100000"/>
              <a:buFont typeface="+mj-lt"/>
              <a:buAutoNum type="arabicPeriod"/>
            </a:pPr>
            <a:r>
              <a:rPr lang="en-US" sz="900" b="0" i="0" dirty="0" err="1">
                <a:solidFill>
                  <a:schemeClr val="tx1"/>
                </a:solidFill>
                <a:effectLst/>
                <a:latin typeface="Roboto" panose="02000000000000000000" pitchFamily="2" charset="0"/>
                <a:ea typeface="Roboto" panose="02000000000000000000" pitchFamily="2" charset="0"/>
                <a:cs typeface="Roboto" panose="02000000000000000000" pitchFamily="2" charset="0"/>
              </a:rPr>
              <a:t>Errorception</a:t>
            </a: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 for tracking and reporting JavaScript errors.</a:t>
            </a:r>
          </a:p>
          <a:p>
            <a:pPr marL="742950" lvl="1" indent="-285750" algn="l">
              <a:buSzPct val="100000"/>
              <a:buFont typeface="+mj-lt"/>
              <a:buAutoNum type="arabicPeriod"/>
            </a:pP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Brunch for compiling and optimizing game assets.</a:t>
            </a:r>
          </a:p>
          <a:p>
            <a:pPr marL="742950" lvl="1" indent="-285750" algn="l">
              <a:buSzPct val="100000"/>
              <a:buFont typeface="+mj-lt"/>
              <a:buAutoNum type="arabicPeriod"/>
            </a:pP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PagerDuty for alerting and incident response.</a:t>
            </a:r>
          </a:p>
          <a:p>
            <a:pPr marL="152400" indent="0">
              <a:buFont typeface="Work Sans Light"/>
              <a:buNone/>
            </a:pPr>
            <a:endParaRPr lang="en-IN" sz="900" dirty="0"/>
          </a:p>
        </p:txBody>
      </p:sp>
    </p:spTree>
    <p:extLst>
      <p:ext uri="{BB962C8B-B14F-4D97-AF65-F5344CB8AC3E}">
        <p14:creationId xmlns:p14="http://schemas.microsoft.com/office/powerpoint/2010/main" val="1814531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917" name="Google Shape;1917;p45"/>
          <p:cNvSpPr txBox="1">
            <a:spLocks noGrp="1"/>
          </p:cNvSpPr>
          <p:nvPr>
            <p:ph type="title"/>
          </p:nvPr>
        </p:nvSpPr>
        <p:spPr>
          <a:xfrm>
            <a:off x="442909" y="56971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000" dirty="0"/>
              <a:t>Methodology Appendix - Low Level Diagram of the solution</a:t>
            </a:r>
          </a:p>
        </p:txBody>
      </p:sp>
      <p:pic>
        <p:nvPicPr>
          <p:cNvPr id="4" name="Picture 3" descr="A screenshot of a computer screen&#10;&#10;Description automatically generated">
            <a:extLst>
              <a:ext uri="{FF2B5EF4-FFF2-40B4-BE49-F238E27FC236}">
                <a16:creationId xmlns:a16="http://schemas.microsoft.com/office/drawing/2014/main" id="{8A411873-6380-038C-E907-88876DE7381A}"/>
              </a:ext>
            </a:extLst>
          </p:cNvPr>
          <p:cNvPicPr>
            <a:picLocks noChangeAspect="1"/>
          </p:cNvPicPr>
          <p:nvPr/>
        </p:nvPicPr>
        <p:blipFill rotWithShape="1">
          <a:blip r:embed="rId3"/>
          <a:srcRect l="6200" t="21847" r="7115" b="7239"/>
          <a:stretch/>
        </p:blipFill>
        <p:spPr>
          <a:xfrm>
            <a:off x="352853" y="1246909"/>
            <a:ext cx="8265675" cy="3020291"/>
          </a:xfrm>
          <a:prstGeom prst="rect">
            <a:avLst/>
          </a:prstGeom>
        </p:spPr>
      </p:pic>
    </p:spTree>
    <p:extLst>
      <p:ext uri="{BB962C8B-B14F-4D97-AF65-F5344CB8AC3E}">
        <p14:creationId xmlns:p14="http://schemas.microsoft.com/office/powerpoint/2010/main" val="679091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917" name="Google Shape;1917;p45"/>
          <p:cNvSpPr txBox="1">
            <a:spLocks noGrp="1"/>
          </p:cNvSpPr>
          <p:nvPr>
            <p:ph type="title"/>
          </p:nvPr>
        </p:nvSpPr>
        <p:spPr>
          <a:xfrm>
            <a:off x="442909" y="56971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000" dirty="0"/>
              <a:t>Methodology Appendix - Flowchart of the solution</a:t>
            </a:r>
          </a:p>
        </p:txBody>
      </p:sp>
      <p:pic>
        <p:nvPicPr>
          <p:cNvPr id="4" name="Picture 3" descr="A screenshot of a computer&#10;&#10;Description automatically generated">
            <a:extLst>
              <a:ext uri="{FF2B5EF4-FFF2-40B4-BE49-F238E27FC236}">
                <a16:creationId xmlns:a16="http://schemas.microsoft.com/office/drawing/2014/main" id="{8B3D5415-A92A-064F-DCAA-A069869ECFC5}"/>
              </a:ext>
            </a:extLst>
          </p:cNvPr>
          <p:cNvPicPr>
            <a:picLocks noChangeAspect="1"/>
          </p:cNvPicPr>
          <p:nvPr/>
        </p:nvPicPr>
        <p:blipFill>
          <a:blip r:embed="rId3"/>
          <a:stretch>
            <a:fillRect/>
          </a:stretch>
        </p:blipFill>
        <p:spPr>
          <a:xfrm>
            <a:off x="394418" y="1088794"/>
            <a:ext cx="8031700" cy="3533948"/>
          </a:xfrm>
          <a:prstGeom prst="rect">
            <a:avLst/>
          </a:prstGeom>
        </p:spPr>
      </p:pic>
    </p:spTree>
    <p:extLst>
      <p:ext uri="{BB962C8B-B14F-4D97-AF65-F5344CB8AC3E}">
        <p14:creationId xmlns:p14="http://schemas.microsoft.com/office/powerpoint/2010/main" val="2896223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917" name="Google Shape;1917;p45"/>
          <p:cNvSpPr txBox="1">
            <a:spLocks noGrp="1"/>
          </p:cNvSpPr>
          <p:nvPr>
            <p:ph type="title"/>
          </p:nvPr>
        </p:nvSpPr>
        <p:spPr>
          <a:xfrm>
            <a:off x="442909" y="56971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000" dirty="0"/>
              <a:t>Methodology Appendix - Class Diagram of the solution</a:t>
            </a:r>
          </a:p>
        </p:txBody>
      </p:sp>
      <p:pic>
        <p:nvPicPr>
          <p:cNvPr id="3" name="Picture 2" descr="A diagram of a company&#10;&#10;Description automatically generated with medium confidence">
            <a:extLst>
              <a:ext uri="{FF2B5EF4-FFF2-40B4-BE49-F238E27FC236}">
                <a16:creationId xmlns:a16="http://schemas.microsoft.com/office/drawing/2014/main" id="{591CF631-45FE-20A4-816A-AE0F553F36A3}"/>
              </a:ext>
            </a:extLst>
          </p:cNvPr>
          <p:cNvPicPr>
            <a:picLocks noChangeAspect="1"/>
          </p:cNvPicPr>
          <p:nvPr/>
        </p:nvPicPr>
        <p:blipFill>
          <a:blip r:embed="rId3"/>
          <a:stretch>
            <a:fillRect/>
          </a:stretch>
        </p:blipFill>
        <p:spPr>
          <a:xfrm>
            <a:off x="519108" y="982634"/>
            <a:ext cx="7828255" cy="3705374"/>
          </a:xfrm>
          <a:prstGeom prst="rect">
            <a:avLst/>
          </a:prstGeom>
        </p:spPr>
      </p:pic>
    </p:spTree>
    <p:extLst>
      <p:ext uri="{BB962C8B-B14F-4D97-AF65-F5344CB8AC3E}">
        <p14:creationId xmlns:p14="http://schemas.microsoft.com/office/powerpoint/2010/main" val="2619088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917" name="Google Shape;1917;p45"/>
          <p:cNvSpPr txBox="1">
            <a:spLocks noGrp="1"/>
          </p:cNvSpPr>
          <p:nvPr>
            <p:ph type="title"/>
          </p:nvPr>
        </p:nvSpPr>
        <p:spPr>
          <a:xfrm>
            <a:off x="442909" y="56971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000" dirty="0"/>
              <a:t>Data Flow Diagram &amp; Unified Modeling Language Diagram</a:t>
            </a:r>
          </a:p>
        </p:txBody>
      </p:sp>
      <p:pic>
        <p:nvPicPr>
          <p:cNvPr id="3" name="Picture 2" descr="A screenshot of a computer screen&#10;&#10;Description automatically generated">
            <a:extLst>
              <a:ext uri="{FF2B5EF4-FFF2-40B4-BE49-F238E27FC236}">
                <a16:creationId xmlns:a16="http://schemas.microsoft.com/office/drawing/2014/main" id="{AF07C7FF-B733-D12C-FEAF-16CDA98EC114}"/>
              </a:ext>
            </a:extLst>
          </p:cNvPr>
          <p:cNvPicPr>
            <a:picLocks noChangeAspect="1"/>
          </p:cNvPicPr>
          <p:nvPr/>
        </p:nvPicPr>
        <p:blipFill>
          <a:blip r:embed="rId3"/>
          <a:stretch>
            <a:fillRect/>
          </a:stretch>
        </p:blipFill>
        <p:spPr>
          <a:xfrm>
            <a:off x="2961329" y="1055615"/>
            <a:ext cx="5428035" cy="3518170"/>
          </a:xfrm>
          <a:prstGeom prst="rect">
            <a:avLst/>
          </a:prstGeom>
        </p:spPr>
      </p:pic>
      <p:pic>
        <p:nvPicPr>
          <p:cNvPr id="5" name="Picture 4" descr="A flowchart of data storage&#10;&#10;Description automatically generated">
            <a:extLst>
              <a:ext uri="{FF2B5EF4-FFF2-40B4-BE49-F238E27FC236}">
                <a16:creationId xmlns:a16="http://schemas.microsoft.com/office/drawing/2014/main" id="{3364C15C-A9F3-BE32-4C5D-F0CBD716AA0A}"/>
              </a:ext>
            </a:extLst>
          </p:cNvPr>
          <p:cNvPicPr>
            <a:picLocks noChangeAspect="1"/>
          </p:cNvPicPr>
          <p:nvPr/>
        </p:nvPicPr>
        <p:blipFill>
          <a:blip r:embed="rId4"/>
          <a:stretch>
            <a:fillRect/>
          </a:stretch>
        </p:blipFill>
        <p:spPr>
          <a:xfrm>
            <a:off x="442909" y="1055615"/>
            <a:ext cx="2291596" cy="351816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7" name="Google Shape;1477;p39"/>
          <p:cNvSpPr txBox="1">
            <a:spLocks noGrp="1"/>
          </p:cNvSpPr>
          <p:nvPr>
            <p:ph type="title" idx="2"/>
          </p:nvPr>
        </p:nvSpPr>
        <p:spPr>
          <a:xfrm>
            <a:off x="897210" y="327698"/>
            <a:ext cx="3492600" cy="41875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Societal Impact</a:t>
            </a:r>
            <a:endParaRPr sz="2000" dirty="0"/>
          </a:p>
        </p:txBody>
      </p:sp>
      <p:sp>
        <p:nvSpPr>
          <p:cNvPr id="1478" name="Google Shape;1478;p39"/>
          <p:cNvSpPr txBox="1">
            <a:spLocks noGrp="1"/>
          </p:cNvSpPr>
          <p:nvPr>
            <p:ph type="subTitle" idx="3"/>
          </p:nvPr>
        </p:nvSpPr>
        <p:spPr>
          <a:xfrm>
            <a:off x="665113" y="669404"/>
            <a:ext cx="3956794" cy="41463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a:latin typeface="Roboto" panose="02000000000000000000" pitchFamily="2" charset="0"/>
                <a:ea typeface="Roboto" panose="02000000000000000000" pitchFamily="2" charset="0"/>
                <a:cs typeface="Roboto" panose="02000000000000000000" pitchFamily="2" charset="0"/>
              </a:rPr>
              <a:t>Once adopted, FinCombat is poised to make a profound societal impact by significantly increasing financial literacy levels across diverse demographics. With only 27% of India's adult population currently financially literate, the need for accessible and engaging financial education is critical. FinCombat addresses this gap by offering an interactive platform where users of all ages and backgrounds can learn essential financial skills through gamified challenges and real-time feedback.</a:t>
            </a:r>
          </a:p>
          <a:p>
            <a:pPr marL="0" lvl="0" indent="0" algn="ctr" rtl="0">
              <a:spcBef>
                <a:spcPts val="0"/>
              </a:spcBef>
              <a:spcAft>
                <a:spcPts val="0"/>
              </a:spcAft>
              <a:buNone/>
            </a:pPr>
            <a:endParaRPr lang="en-US" sz="1000" dirty="0">
              <a:latin typeface="Roboto" panose="02000000000000000000" pitchFamily="2" charset="0"/>
              <a:ea typeface="Roboto" panose="02000000000000000000" pitchFamily="2" charset="0"/>
              <a:cs typeface="Roboto" panose="02000000000000000000" pitchFamily="2" charset="0"/>
            </a:endParaRPr>
          </a:p>
          <a:p>
            <a:pPr marL="0" lvl="0" indent="0" algn="ctr" rtl="0">
              <a:spcBef>
                <a:spcPts val="0"/>
              </a:spcBef>
              <a:spcAft>
                <a:spcPts val="0"/>
              </a:spcAft>
              <a:buNone/>
            </a:pPr>
            <a:r>
              <a:rPr lang="en-US" sz="1000" dirty="0">
                <a:latin typeface="Roboto" panose="02000000000000000000" pitchFamily="2" charset="0"/>
                <a:ea typeface="Roboto" panose="02000000000000000000" pitchFamily="2" charset="0"/>
                <a:cs typeface="Roboto" panose="02000000000000000000" pitchFamily="2" charset="0"/>
              </a:rPr>
              <a:t>By empowering individuals with the knowledge and skills to make informed financial decisions, FinCombat has the potential to uplift communities and improve overall financial well-being. For example, studies have shown that every 1% increase in financial literacy can lead to a 0.1% increase in GDP growth. Moreover, closing the gender gap in financial literacy, where only 20% of women in India are financially literate compared to 27% of men, can contribute to greater gender equality and economic empowerment.</a:t>
            </a:r>
          </a:p>
          <a:p>
            <a:pPr marL="0" lvl="0" indent="0" algn="ctr" rtl="0">
              <a:spcBef>
                <a:spcPts val="0"/>
              </a:spcBef>
              <a:spcAft>
                <a:spcPts val="0"/>
              </a:spcAft>
              <a:buNone/>
            </a:pPr>
            <a:endParaRPr lang="en-US" sz="1000" dirty="0">
              <a:latin typeface="Roboto" panose="02000000000000000000" pitchFamily="2" charset="0"/>
              <a:ea typeface="Roboto" panose="02000000000000000000" pitchFamily="2" charset="0"/>
              <a:cs typeface="Roboto" panose="02000000000000000000" pitchFamily="2" charset="0"/>
            </a:endParaRPr>
          </a:p>
          <a:p>
            <a:pPr marL="0" lvl="0" indent="0" algn="ctr" rtl="0">
              <a:spcBef>
                <a:spcPts val="0"/>
              </a:spcBef>
              <a:spcAft>
                <a:spcPts val="0"/>
              </a:spcAft>
              <a:buNone/>
            </a:pPr>
            <a:r>
              <a:rPr lang="en-US" sz="1000" dirty="0">
                <a:latin typeface="Roboto" panose="02000000000000000000" pitchFamily="2" charset="0"/>
                <a:ea typeface="Roboto" panose="02000000000000000000" pitchFamily="2" charset="0"/>
                <a:cs typeface="Roboto" panose="02000000000000000000" pitchFamily="2" charset="0"/>
              </a:rPr>
              <a:t>Furthermore, as users apply their newfound financial knowledge to manage their money effectively, they can break the cycle of poverty and build a more secure future for themselves and their families. By fostering a financially literate population, FinCombat lays the foundation for inclusive economic growth, reducing inequality and promoting long-term prosperity for society as a whole.</a:t>
            </a:r>
          </a:p>
        </p:txBody>
      </p:sp>
      <p:grpSp>
        <p:nvGrpSpPr>
          <p:cNvPr id="1481" name="Google Shape;1481;p39"/>
          <p:cNvGrpSpPr/>
          <p:nvPr/>
        </p:nvGrpSpPr>
        <p:grpSpPr>
          <a:xfrm>
            <a:off x="4938177" y="854929"/>
            <a:ext cx="3244824" cy="3433641"/>
            <a:chOff x="4557921" y="672074"/>
            <a:chExt cx="3515492" cy="3642636"/>
          </a:xfrm>
        </p:grpSpPr>
        <p:grpSp>
          <p:nvGrpSpPr>
            <p:cNvPr id="1482" name="Google Shape;1482;p39"/>
            <p:cNvGrpSpPr/>
            <p:nvPr/>
          </p:nvGrpSpPr>
          <p:grpSpPr>
            <a:xfrm>
              <a:off x="7158246" y="1536990"/>
              <a:ext cx="703658" cy="1088039"/>
              <a:chOff x="3738665" y="1200367"/>
              <a:chExt cx="1441627" cy="2229132"/>
            </a:xfrm>
          </p:grpSpPr>
          <p:sp>
            <p:nvSpPr>
              <p:cNvPr id="1483" name="Google Shape;1483;p39"/>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39"/>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39"/>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39"/>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39"/>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39"/>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39"/>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39"/>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39"/>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39"/>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39"/>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39"/>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5" name="Google Shape;1495;p39"/>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39"/>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39"/>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39"/>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9" name="Google Shape;1499;p39"/>
            <p:cNvGrpSpPr/>
            <p:nvPr/>
          </p:nvGrpSpPr>
          <p:grpSpPr>
            <a:xfrm>
              <a:off x="4751335" y="828790"/>
              <a:ext cx="3322078" cy="3485921"/>
              <a:chOff x="2828730" y="0"/>
              <a:chExt cx="6535664" cy="6857999"/>
            </a:xfrm>
          </p:grpSpPr>
          <p:sp>
            <p:nvSpPr>
              <p:cNvPr id="1500" name="Google Shape;1500;p39"/>
              <p:cNvSpPr/>
              <p:nvPr/>
            </p:nvSpPr>
            <p:spPr>
              <a:xfrm>
                <a:off x="2828730" y="3921642"/>
                <a:ext cx="6444473" cy="2936327"/>
              </a:xfrm>
              <a:custGeom>
                <a:avLst/>
                <a:gdLst/>
                <a:ahLst/>
                <a:cxnLst/>
                <a:rect l="l" t="t" r="r" b="b"/>
                <a:pathLst>
                  <a:path w="6444473" h="2936327" extrusionOk="0">
                    <a:moveTo>
                      <a:pt x="6441564" y="1071611"/>
                    </a:moveTo>
                    <a:cubicBezTo>
                      <a:pt x="6398387" y="371092"/>
                      <a:pt x="5662435" y="0"/>
                      <a:pt x="5006697" y="0"/>
                    </a:cubicBezTo>
                    <a:cubicBezTo>
                      <a:pt x="4151865" y="0"/>
                      <a:pt x="3658926" y="411688"/>
                      <a:pt x="3222251" y="411688"/>
                    </a:cubicBezTo>
                    <a:cubicBezTo>
                      <a:pt x="2785577" y="411688"/>
                      <a:pt x="2292608" y="0"/>
                      <a:pt x="1437777" y="0"/>
                    </a:cubicBezTo>
                    <a:cubicBezTo>
                      <a:pt x="782068" y="0"/>
                      <a:pt x="46087" y="371092"/>
                      <a:pt x="2909" y="1071611"/>
                    </a:cubicBezTo>
                    <a:cubicBezTo>
                      <a:pt x="-112113" y="2937604"/>
                      <a:pt x="3222251" y="2936328"/>
                      <a:pt x="3222251" y="2936328"/>
                    </a:cubicBezTo>
                    <a:cubicBezTo>
                      <a:pt x="3222251" y="2936328"/>
                      <a:pt x="6556587" y="2937634"/>
                      <a:pt x="6441564" y="107161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39"/>
              <p:cNvSpPr/>
              <p:nvPr/>
            </p:nvSpPr>
            <p:spPr>
              <a:xfrm>
                <a:off x="6330405" y="3269672"/>
                <a:ext cx="3033989" cy="3577733"/>
              </a:xfrm>
              <a:custGeom>
                <a:avLst/>
                <a:gdLst/>
                <a:ahLst/>
                <a:cxnLst/>
                <a:rect l="l" t="t" r="r" b="b"/>
                <a:pathLst>
                  <a:path w="3033989" h="3577733" extrusionOk="0">
                    <a:moveTo>
                      <a:pt x="2321482" y="1119804"/>
                    </a:moveTo>
                    <a:lnTo>
                      <a:pt x="2797031" y="1595323"/>
                    </a:lnTo>
                    <a:lnTo>
                      <a:pt x="932018" y="3460545"/>
                    </a:lnTo>
                    <a:cubicBezTo>
                      <a:pt x="563715" y="3532716"/>
                      <a:pt x="224881" y="3564053"/>
                      <a:pt x="0" y="3577733"/>
                    </a:cubicBezTo>
                    <a:lnTo>
                      <a:pt x="2127019" y="1450715"/>
                    </a:lnTo>
                    <a:lnTo>
                      <a:pt x="1651469" y="975195"/>
                    </a:lnTo>
                    <a:lnTo>
                      <a:pt x="2191058" y="435606"/>
                    </a:lnTo>
                    <a:lnTo>
                      <a:pt x="1994963" y="239511"/>
                    </a:lnTo>
                    <a:lnTo>
                      <a:pt x="2889174" y="0"/>
                    </a:lnTo>
                    <a:lnTo>
                      <a:pt x="3033989" y="144579"/>
                    </a:lnTo>
                    <a:lnTo>
                      <a:pt x="2794717" y="1038552"/>
                    </a:lnTo>
                    <a:lnTo>
                      <a:pt x="2649663" y="893736"/>
                    </a:lnTo>
                    <a:lnTo>
                      <a:pt x="2649663" y="894211"/>
                    </a:lnTo>
                    <a:lnTo>
                      <a:pt x="2598384" y="842931"/>
                    </a:lnTo>
                    <a:lnTo>
                      <a:pt x="2490009" y="951306"/>
                    </a:lnTo>
                    <a:lnTo>
                      <a:pt x="2321512" y="111980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39"/>
              <p:cNvSpPr/>
              <p:nvPr/>
            </p:nvSpPr>
            <p:spPr>
              <a:xfrm>
                <a:off x="6330405" y="3269672"/>
                <a:ext cx="2889173" cy="3577733"/>
              </a:xfrm>
              <a:custGeom>
                <a:avLst/>
                <a:gdLst/>
                <a:ahLst/>
                <a:cxnLst/>
                <a:rect l="l" t="t" r="r" b="b"/>
                <a:pathLst>
                  <a:path w="2889173" h="3577733" extrusionOk="0">
                    <a:moveTo>
                      <a:pt x="2176428" y="975224"/>
                    </a:moveTo>
                    <a:lnTo>
                      <a:pt x="2652185" y="1450745"/>
                    </a:lnTo>
                    <a:lnTo>
                      <a:pt x="584132" y="3518798"/>
                    </a:lnTo>
                    <a:cubicBezTo>
                      <a:pt x="354830" y="3551293"/>
                      <a:pt x="151523" y="3568475"/>
                      <a:pt x="0" y="3577733"/>
                    </a:cubicBezTo>
                    <a:lnTo>
                      <a:pt x="2127019" y="1450715"/>
                    </a:lnTo>
                    <a:lnTo>
                      <a:pt x="1651469" y="975195"/>
                    </a:lnTo>
                    <a:lnTo>
                      <a:pt x="2191058" y="435606"/>
                    </a:lnTo>
                    <a:lnTo>
                      <a:pt x="1994963" y="239511"/>
                    </a:lnTo>
                    <a:lnTo>
                      <a:pt x="2889174" y="0"/>
                    </a:lnTo>
                    <a:lnTo>
                      <a:pt x="2649663" y="894211"/>
                    </a:lnTo>
                    <a:lnTo>
                      <a:pt x="2453568" y="698115"/>
                    </a:lnTo>
                    <a:lnTo>
                      <a:pt x="2309671" y="842012"/>
                    </a:lnTo>
                    <a:lnTo>
                      <a:pt x="2176458" y="9752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39"/>
              <p:cNvSpPr/>
              <p:nvPr/>
            </p:nvSpPr>
            <p:spPr>
              <a:xfrm>
                <a:off x="2828731" y="3269672"/>
                <a:ext cx="3033960" cy="3577733"/>
              </a:xfrm>
              <a:custGeom>
                <a:avLst/>
                <a:gdLst/>
                <a:ahLst/>
                <a:cxnLst/>
                <a:rect l="l" t="t" r="r" b="b"/>
                <a:pathLst>
                  <a:path w="3033960" h="3577733" extrusionOk="0">
                    <a:moveTo>
                      <a:pt x="712478" y="1119804"/>
                    </a:moveTo>
                    <a:lnTo>
                      <a:pt x="236929" y="1595323"/>
                    </a:lnTo>
                    <a:lnTo>
                      <a:pt x="2101943" y="3460545"/>
                    </a:lnTo>
                    <a:cubicBezTo>
                      <a:pt x="2470245" y="3532716"/>
                      <a:pt x="2809079" y="3564053"/>
                      <a:pt x="3033960" y="3577733"/>
                    </a:cubicBezTo>
                    <a:lnTo>
                      <a:pt x="906942" y="1450715"/>
                    </a:lnTo>
                    <a:lnTo>
                      <a:pt x="1382491" y="975195"/>
                    </a:lnTo>
                    <a:lnTo>
                      <a:pt x="842902" y="435606"/>
                    </a:lnTo>
                    <a:lnTo>
                      <a:pt x="1038997" y="239511"/>
                    </a:lnTo>
                    <a:lnTo>
                      <a:pt x="144787" y="0"/>
                    </a:lnTo>
                    <a:lnTo>
                      <a:pt x="0" y="144608"/>
                    </a:lnTo>
                    <a:lnTo>
                      <a:pt x="239273" y="1038582"/>
                    </a:lnTo>
                    <a:lnTo>
                      <a:pt x="384327" y="893765"/>
                    </a:lnTo>
                    <a:lnTo>
                      <a:pt x="384327" y="894240"/>
                    </a:lnTo>
                    <a:lnTo>
                      <a:pt x="435606" y="842961"/>
                    </a:lnTo>
                    <a:lnTo>
                      <a:pt x="543981" y="951336"/>
                    </a:lnTo>
                    <a:lnTo>
                      <a:pt x="712478" y="111983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39"/>
              <p:cNvSpPr/>
              <p:nvPr/>
            </p:nvSpPr>
            <p:spPr>
              <a:xfrm>
                <a:off x="2973517" y="3269672"/>
                <a:ext cx="2889173" cy="3577733"/>
              </a:xfrm>
              <a:custGeom>
                <a:avLst/>
                <a:gdLst/>
                <a:ahLst/>
                <a:cxnLst/>
                <a:rect l="l" t="t" r="r" b="b"/>
                <a:pathLst>
                  <a:path w="2889173" h="3577733" extrusionOk="0">
                    <a:moveTo>
                      <a:pt x="712745" y="975224"/>
                    </a:moveTo>
                    <a:lnTo>
                      <a:pt x="236988" y="1450745"/>
                    </a:lnTo>
                    <a:lnTo>
                      <a:pt x="2305042" y="3518798"/>
                    </a:lnTo>
                    <a:cubicBezTo>
                      <a:pt x="2534344" y="3551293"/>
                      <a:pt x="2737651" y="3568475"/>
                      <a:pt x="2889174" y="3577733"/>
                    </a:cubicBezTo>
                    <a:lnTo>
                      <a:pt x="762155" y="1450715"/>
                    </a:lnTo>
                    <a:lnTo>
                      <a:pt x="1237704" y="975195"/>
                    </a:lnTo>
                    <a:lnTo>
                      <a:pt x="698115" y="435606"/>
                    </a:lnTo>
                    <a:lnTo>
                      <a:pt x="894211" y="239511"/>
                    </a:lnTo>
                    <a:lnTo>
                      <a:pt x="0" y="0"/>
                    </a:lnTo>
                    <a:lnTo>
                      <a:pt x="239511" y="894211"/>
                    </a:lnTo>
                    <a:lnTo>
                      <a:pt x="435606" y="698115"/>
                    </a:lnTo>
                    <a:lnTo>
                      <a:pt x="579502" y="842012"/>
                    </a:lnTo>
                    <a:lnTo>
                      <a:pt x="712716" y="97522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39"/>
              <p:cNvSpPr/>
              <p:nvPr/>
            </p:nvSpPr>
            <p:spPr>
              <a:xfrm>
                <a:off x="4744784" y="540360"/>
                <a:ext cx="2618535" cy="3226405"/>
              </a:xfrm>
              <a:custGeom>
                <a:avLst/>
                <a:gdLst/>
                <a:ahLst/>
                <a:cxnLst/>
                <a:rect l="l" t="t" r="r" b="b"/>
                <a:pathLst>
                  <a:path w="2618535" h="3226405" extrusionOk="0">
                    <a:moveTo>
                      <a:pt x="2111026" y="1684558"/>
                    </a:moveTo>
                    <a:cubicBezTo>
                      <a:pt x="2110314" y="1314445"/>
                      <a:pt x="2099393" y="0"/>
                      <a:pt x="2099393" y="0"/>
                    </a:cubicBezTo>
                    <a:lnTo>
                      <a:pt x="1303022" y="1543"/>
                    </a:lnTo>
                    <a:lnTo>
                      <a:pt x="506652" y="3086"/>
                    </a:lnTo>
                    <a:cubicBezTo>
                      <a:pt x="506652" y="3086"/>
                      <a:pt x="500865" y="1317591"/>
                      <a:pt x="501577" y="1687673"/>
                    </a:cubicBezTo>
                    <a:cubicBezTo>
                      <a:pt x="502467" y="2151857"/>
                      <a:pt x="-1244" y="2578590"/>
                      <a:pt x="2" y="3226406"/>
                    </a:cubicBezTo>
                    <a:lnTo>
                      <a:pt x="1309284" y="3223854"/>
                    </a:lnTo>
                    <a:lnTo>
                      <a:pt x="2618536" y="3221301"/>
                    </a:lnTo>
                    <a:cubicBezTo>
                      <a:pt x="2617289" y="2573486"/>
                      <a:pt x="2111916" y="2148711"/>
                      <a:pt x="2110996" y="1684528"/>
                    </a:cubicBezTo>
                    <a:close/>
                  </a:path>
                </a:pathLst>
              </a:custGeom>
              <a:solidFill>
                <a:srgbClr val="00002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39"/>
              <p:cNvSpPr/>
              <p:nvPr/>
            </p:nvSpPr>
            <p:spPr>
              <a:xfrm>
                <a:off x="5676892" y="2323203"/>
                <a:ext cx="748177" cy="650842"/>
              </a:xfrm>
              <a:custGeom>
                <a:avLst/>
                <a:gdLst/>
                <a:ahLst/>
                <a:cxnLst/>
                <a:rect l="l" t="t" r="r" b="b"/>
                <a:pathLst>
                  <a:path w="748177" h="650842" extrusionOk="0">
                    <a:moveTo>
                      <a:pt x="661347" y="0"/>
                    </a:moveTo>
                    <a:lnTo>
                      <a:pt x="86296" y="3887"/>
                    </a:lnTo>
                    <a:lnTo>
                      <a:pt x="0" y="650842"/>
                    </a:lnTo>
                    <a:lnTo>
                      <a:pt x="374089" y="650842"/>
                    </a:lnTo>
                    <a:lnTo>
                      <a:pt x="748178" y="650842"/>
                    </a:lnTo>
                    <a:lnTo>
                      <a:pt x="661347" y="0"/>
                    </a:lnTo>
                    <a:close/>
                  </a:path>
                </a:pathLst>
              </a:custGeom>
              <a:solidFill>
                <a:srgbClr val="B45F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39"/>
              <p:cNvSpPr/>
              <p:nvPr/>
            </p:nvSpPr>
            <p:spPr>
              <a:xfrm>
                <a:off x="5742564" y="2318009"/>
                <a:ext cx="617130" cy="264972"/>
              </a:xfrm>
              <a:custGeom>
                <a:avLst/>
                <a:gdLst/>
                <a:ahLst/>
                <a:cxnLst/>
                <a:rect l="l" t="t" r="r" b="b"/>
                <a:pathLst>
                  <a:path w="617130" h="264972" extrusionOk="0">
                    <a:moveTo>
                      <a:pt x="0" y="163719"/>
                    </a:moveTo>
                    <a:cubicBezTo>
                      <a:pt x="0" y="163719"/>
                      <a:pt x="127931" y="264972"/>
                      <a:pt x="317023" y="264972"/>
                    </a:cubicBezTo>
                    <a:cubicBezTo>
                      <a:pt x="506115" y="264972"/>
                      <a:pt x="617131" y="166153"/>
                      <a:pt x="617131" y="166153"/>
                    </a:cubicBezTo>
                    <a:lnTo>
                      <a:pt x="599029" y="0"/>
                    </a:lnTo>
                    <a:lnTo>
                      <a:pt x="20624" y="9051"/>
                    </a:lnTo>
                    <a:lnTo>
                      <a:pt x="0" y="163719"/>
                    </a:lnTo>
                    <a:close/>
                  </a:path>
                </a:pathLst>
              </a:custGeom>
              <a:solidFill>
                <a:srgbClr val="5B0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39"/>
              <p:cNvSpPr/>
              <p:nvPr/>
            </p:nvSpPr>
            <p:spPr>
              <a:xfrm>
                <a:off x="4696801" y="2535609"/>
                <a:ext cx="2708331" cy="4322390"/>
              </a:xfrm>
              <a:custGeom>
                <a:avLst/>
                <a:gdLst/>
                <a:ahLst/>
                <a:cxnLst/>
                <a:rect l="l" t="t" r="r" b="b"/>
                <a:pathLst>
                  <a:path w="2708331" h="4322390" extrusionOk="0">
                    <a:moveTo>
                      <a:pt x="2708331" y="4164902"/>
                    </a:moveTo>
                    <a:cubicBezTo>
                      <a:pt x="2677113" y="3894470"/>
                      <a:pt x="2644410" y="3609052"/>
                      <a:pt x="2627703" y="3457083"/>
                    </a:cubicBezTo>
                    <a:cubicBezTo>
                      <a:pt x="2605179" y="3252323"/>
                      <a:pt x="2412734" y="2477674"/>
                      <a:pt x="2412734" y="2477674"/>
                    </a:cubicBezTo>
                    <a:lnTo>
                      <a:pt x="2615269" y="578029"/>
                    </a:lnTo>
                    <a:cubicBezTo>
                      <a:pt x="2623667" y="499152"/>
                      <a:pt x="2570162" y="427040"/>
                      <a:pt x="2492234" y="412232"/>
                    </a:cubicBezTo>
                    <a:lnTo>
                      <a:pt x="1826822" y="285666"/>
                    </a:lnTo>
                    <a:lnTo>
                      <a:pt x="1729813" y="38944"/>
                    </a:lnTo>
                    <a:cubicBezTo>
                      <a:pt x="1720168" y="14462"/>
                      <a:pt x="1696042" y="-1177"/>
                      <a:pt x="1669749" y="69"/>
                    </a:cubicBezTo>
                    <a:lnTo>
                      <a:pt x="1675655" y="44375"/>
                    </a:lnTo>
                    <a:cubicBezTo>
                      <a:pt x="1675655" y="44375"/>
                      <a:pt x="1688653" y="165184"/>
                      <a:pt x="1353854" y="165184"/>
                    </a:cubicBezTo>
                    <a:cubicBezTo>
                      <a:pt x="1019056" y="165184"/>
                      <a:pt x="1032617" y="44375"/>
                      <a:pt x="1032617" y="44375"/>
                    </a:cubicBezTo>
                    <a:lnTo>
                      <a:pt x="1038523" y="69"/>
                    </a:lnTo>
                    <a:cubicBezTo>
                      <a:pt x="1012230" y="-1147"/>
                      <a:pt x="988104" y="14462"/>
                      <a:pt x="978489" y="38944"/>
                    </a:cubicBezTo>
                    <a:lnTo>
                      <a:pt x="881480" y="285666"/>
                    </a:lnTo>
                    <a:lnTo>
                      <a:pt x="216067" y="412232"/>
                    </a:lnTo>
                    <a:cubicBezTo>
                      <a:pt x="138139" y="427040"/>
                      <a:pt x="84634" y="499181"/>
                      <a:pt x="93033" y="578059"/>
                    </a:cubicBezTo>
                    <a:lnTo>
                      <a:pt x="295597" y="2477704"/>
                    </a:lnTo>
                    <a:cubicBezTo>
                      <a:pt x="295597" y="2477704"/>
                      <a:pt x="103152" y="3252352"/>
                      <a:pt x="80628" y="3457113"/>
                    </a:cubicBezTo>
                    <a:cubicBezTo>
                      <a:pt x="63921" y="3609081"/>
                      <a:pt x="31189" y="3894500"/>
                      <a:pt x="0" y="4164932"/>
                    </a:cubicBezTo>
                    <a:cubicBezTo>
                      <a:pt x="711380" y="4322598"/>
                      <a:pt x="1354151" y="4322390"/>
                      <a:pt x="1354151" y="4322390"/>
                    </a:cubicBezTo>
                    <a:cubicBezTo>
                      <a:pt x="1354151" y="4322390"/>
                      <a:pt x="1996921" y="4322598"/>
                      <a:pt x="2708302" y="416493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39"/>
              <p:cNvSpPr/>
              <p:nvPr/>
            </p:nvSpPr>
            <p:spPr>
              <a:xfrm>
                <a:off x="5316217" y="4666941"/>
                <a:ext cx="1600546" cy="332513"/>
              </a:xfrm>
              <a:custGeom>
                <a:avLst/>
                <a:gdLst/>
                <a:ahLst/>
                <a:cxnLst/>
                <a:rect l="l" t="t" r="r" b="b"/>
                <a:pathLst>
                  <a:path w="1600546" h="332513" extrusionOk="0">
                    <a:moveTo>
                      <a:pt x="30" y="0"/>
                    </a:moveTo>
                    <a:lnTo>
                      <a:pt x="1600546" y="0"/>
                    </a:lnTo>
                    <a:cubicBezTo>
                      <a:pt x="1600546" y="0"/>
                      <a:pt x="1289637" y="332513"/>
                      <a:pt x="734468" y="332513"/>
                    </a:cubicBezTo>
                    <a:cubicBezTo>
                      <a:pt x="179299" y="332513"/>
                      <a:pt x="0" y="0"/>
                      <a:pt x="0" y="0"/>
                    </a:cubicBezTo>
                    <a:close/>
                  </a:path>
                </a:pathLst>
              </a:custGeom>
              <a:solidFill>
                <a:srgbClr val="05063F">
                  <a:alpha val="101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39"/>
              <p:cNvSpPr/>
              <p:nvPr/>
            </p:nvSpPr>
            <p:spPr>
              <a:xfrm>
                <a:off x="5566716" y="2809721"/>
                <a:ext cx="968498" cy="260828"/>
              </a:xfrm>
              <a:custGeom>
                <a:avLst/>
                <a:gdLst/>
                <a:ahLst/>
                <a:cxnLst/>
                <a:rect l="l" t="t" r="r" b="b"/>
                <a:pathLst>
                  <a:path w="968498" h="260828" extrusionOk="0">
                    <a:moveTo>
                      <a:pt x="484265" y="260799"/>
                    </a:moveTo>
                    <a:cubicBezTo>
                      <a:pt x="66761" y="260799"/>
                      <a:pt x="2870" y="24434"/>
                      <a:pt x="347" y="14374"/>
                    </a:cubicBezTo>
                    <a:cubicBezTo>
                      <a:pt x="-1196" y="8172"/>
                      <a:pt x="2543" y="1911"/>
                      <a:pt x="8746" y="338"/>
                    </a:cubicBezTo>
                    <a:cubicBezTo>
                      <a:pt x="14977" y="-1176"/>
                      <a:pt x="21269" y="2534"/>
                      <a:pt x="22842" y="8736"/>
                    </a:cubicBezTo>
                    <a:cubicBezTo>
                      <a:pt x="23405" y="11021"/>
                      <a:pt x="85991" y="237623"/>
                      <a:pt x="484235" y="237623"/>
                    </a:cubicBezTo>
                    <a:cubicBezTo>
                      <a:pt x="882480" y="237623"/>
                      <a:pt x="945066" y="11080"/>
                      <a:pt x="945630" y="8795"/>
                    </a:cubicBezTo>
                    <a:cubicBezTo>
                      <a:pt x="947173" y="2563"/>
                      <a:pt x="953523" y="-1176"/>
                      <a:pt x="959696" y="338"/>
                    </a:cubicBezTo>
                    <a:cubicBezTo>
                      <a:pt x="965928" y="1911"/>
                      <a:pt x="969697" y="8202"/>
                      <a:pt x="968153" y="14404"/>
                    </a:cubicBezTo>
                    <a:cubicBezTo>
                      <a:pt x="965631" y="24464"/>
                      <a:pt x="901740" y="260829"/>
                      <a:pt x="484235" y="2608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39"/>
              <p:cNvSpPr/>
              <p:nvPr/>
            </p:nvSpPr>
            <p:spPr>
              <a:xfrm>
                <a:off x="4696831" y="6425836"/>
                <a:ext cx="2708301" cy="432133"/>
              </a:xfrm>
              <a:custGeom>
                <a:avLst/>
                <a:gdLst/>
                <a:ahLst/>
                <a:cxnLst/>
                <a:rect l="l" t="t" r="r" b="b"/>
                <a:pathLst>
                  <a:path w="2708301" h="432133" extrusionOk="0">
                    <a:moveTo>
                      <a:pt x="31604" y="0"/>
                    </a:moveTo>
                    <a:cubicBezTo>
                      <a:pt x="21337" y="89442"/>
                      <a:pt x="10594" y="182860"/>
                      <a:pt x="0" y="274676"/>
                    </a:cubicBezTo>
                    <a:cubicBezTo>
                      <a:pt x="711380" y="432342"/>
                      <a:pt x="1354151" y="432134"/>
                      <a:pt x="1354151" y="432134"/>
                    </a:cubicBezTo>
                    <a:cubicBezTo>
                      <a:pt x="1354151" y="432134"/>
                      <a:pt x="1996921" y="432342"/>
                      <a:pt x="2708302" y="274676"/>
                    </a:cubicBezTo>
                    <a:cubicBezTo>
                      <a:pt x="2697707" y="182860"/>
                      <a:pt x="2686965" y="89442"/>
                      <a:pt x="2676697" y="0"/>
                    </a:cubicBezTo>
                    <a:cubicBezTo>
                      <a:pt x="1978018" y="150721"/>
                      <a:pt x="1354151" y="150603"/>
                      <a:pt x="1354151" y="150603"/>
                    </a:cubicBezTo>
                    <a:cubicBezTo>
                      <a:pt x="1354151" y="150603"/>
                      <a:pt x="730283" y="150721"/>
                      <a:pt x="3160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39"/>
              <p:cNvSpPr/>
              <p:nvPr/>
            </p:nvSpPr>
            <p:spPr>
              <a:xfrm>
                <a:off x="6610809" y="2837834"/>
                <a:ext cx="1659392" cy="2318870"/>
              </a:xfrm>
              <a:custGeom>
                <a:avLst/>
                <a:gdLst/>
                <a:ahLst/>
                <a:cxnLst/>
                <a:rect l="l" t="t" r="r" b="b"/>
                <a:pathLst>
                  <a:path w="1659392" h="2318870" extrusionOk="0">
                    <a:moveTo>
                      <a:pt x="0" y="30"/>
                    </a:moveTo>
                    <a:lnTo>
                      <a:pt x="593450" y="112886"/>
                    </a:lnTo>
                    <a:cubicBezTo>
                      <a:pt x="783136" y="148971"/>
                      <a:pt x="941780" y="278326"/>
                      <a:pt x="1015346" y="456824"/>
                    </a:cubicBezTo>
                    <a:lnTo>
                      <a:pt x="1659393" y="2020217"/>
                    </a:lnTo>
                    <a:lnTo>
                      <a:pt x="779723" y="2318871"/>
                    </a:lnTo>
                    <a:lnTo>
                      <a:pt x="3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39"/>
              <p:cNvSpPr/>
              <p:nvPr/>
            </p:nvSpPr>
            <p:spPr>
              <a:xfrm>
                <a:off x="3831435" y="2837834"/>
                <a:ext cx="1659392" cy="2318870"/>
              </a:xfrm>
              <a:custGeom>
                <a:avLst/>
                <a:gdLst/>
                <a:ahLst/>
                <a:cxnLst/>
                <a:rect l="l" t="t" r="r" b="b"/>
                <a:pathLst>
                  <a:path w="1659392" h="2318870" extrusionOk="0">
                    <a:moveTo>
                      <a:pt x="1659393" y="30"/>
                    </a:moveTo>
                    <a:lnTo>
                      <a:pt x="1065943" y="112886"/>
                    </a:lnTo>
                    <a:cubicBezTo>
                      <a:pt x="876257" y="148971"/>
                      <a:pt x="717612" y="278326"/>
                      <a:pt x="644047" y="456824"/>
                    </a:cubicBezTo>
                    <a:lnTo>
                      <a:pt x="0" y="2020217"/>
                    </a:lnTo>
                    <a:lnTo>
                      <a:pt x="879699" y="2318871"/>
                    </a:lnTo>
                    <a:lnTo>
                      <a:pt x="1659393"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39"/>
              <p:cNvSpPr/>
              <p:nvPr/>
            </p:nvSpPr>
            <p:spPr>
              <a:xfrm>
                <a:off x="6523622" y="2821276"/>
                <a:ext cx="931987" cy="3825137"/>
              </a:xfrm>
              <a:custGeom>
                <a:avLst/>
                <a:gdLst/>
                <a:ahLst/>
                <a:cxnLst/>
                <a:rect l="l" t="t" r="r" b="b"/>
                <a:pathLst>
                  <a:path w="931987" h="3825137" extrusionOk="0">
                    <a:moveTo>
                      <a:pt x="0" y="0"/>
                    </a:moveTo>
                    <a:lnTo>
                      <a:pt x="55612" y="3825138"/>
                    </a:lnTo>
                    <a:cubicBezTo>
                      <a:pt x="55612" y="3825138"/>
                      <a:pt x="623214" y="3779378"/>
                      <a:pt x="931988" y="3643168"/>
                    </a:cubicBezTo>
                    <a:lnTo>
                      <a:pt x="635144" y="2200495"/>
                    </a:lnTo>
                    <a:lnTo>
                      <a:pt x="827471" y="328478"/>
                    </a:lnTo>
                    <a:cubicBezTo>
                      <a:pt x="837204" y="233872"/>
                      <a:pt x="772927" y="147546"/>
                      <a:pt x="679509" y="129711"/>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39"/>
              <p:cNvSpPr/>
              <p:nvPr/>
            </p:nvSpPr>
            <p:spPr>
              <a:xfrm>
                <a:off x="7190784" y="3343996"/>
                <a:ext cx="150755" cy="1264810"/>
              </a:xfrm>
              <a:custGeom>
                <a:avLst/>
                <a:gdLst/>
                <a:ahLst/>
                <a:cxnLst/>
                <a:rect l="l" t="t" r="r" b="b"/>
                <a:pathLst>
                  <a:path w="150755" h="1264810" extrusionOk="0">
                    <a:moveTo>
                      <a:pt x="11605" y="1264810"/>
                    </a:moveTo>
                    <a:cubicBezTo>
                      <a:pt x="11190" y="1264810"/>
                      <a:pt x="10804" y="1264810"/>
                      <a:pt x="10418" y="1264751"/>
                    </a:cubicBezTo>
                    <a:cubicBezTo>
                      <a:pt x="4038" y="1264098"/>
                      <a:pt x="-591" y="1258401"/>
                      <a:pt x="61" y="1252050"/>
                    </a:cubicBezTo>
                    <a:lnTo>
                      <a:pt x="127637" y="10429"/>
                    </a:lnTo>
                    <a:cubicBezTo>
                      <a:pt x="128289" y="4019"/>
                      <a:pt x="134432" y="-640"/>
                      <a:pt x="140337" y="72"/>
                    </a:cubicBezTo>
                    <a:cubicBezTo>
                      <a:pt x="146718" y="725"/>
                      <a:pt x="151347" y="6423"/>
                      <a:pt x="150694" y="12773"/>
                    </a:cubicBezTo>
                    <a:lnTo>
                      <a:pt x="23119" y="1254365"/>
                    </a:lnTo>
                    <a:cubicBezTo>
                      <a:pt x="22496" y="1260359"/>
                      <a:pt x="17481" y="1264781"/>
                      <a:pt x="11605" y="12647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39"/>
              <p:cNvSpPr/>
              <p:nvPr/>
            </p:nvSpPr>
            <p:spPr>
              <a:xfrm>
                <a:off x="7261852" y="3631429"/>
                <a:ext cx="340924" cy="311045"/>
              </a:xfrm>
              <a:custGeom>
                <a:avLst/>
                <a:gdLst/>
                <a:ahLst/>
                <a:cxnLst/>
                <a:rect l="l" t="t" r="r" b="b"/>
                <a:pathLst>
                  <a:path w="340924" h="311045" extrusionOk="0">
                    <a:moveTo>
                      <a:pt x="8702" y="311046"/>
                    </a:moveTo>
                    <a:cubicBezTo>
                      <a:pt x="6357" y="311046"/>
                      <a:pt x="3953" y="310096"/>
                      <a:pt x="2262" y="308196"/>
                    </a:cubicBezTo>
                    <a:cubicBezTo>
                      <a:pt x="-973" y="304636"/>
                      <a:pt x="-706" y="299116"/>
                      <a:pt x="2855" y="295911"/>
                    </a:cubicBezTo>
                    <a:lnTo>
                      <a:pt x="326377" y="2272"/>
                    </a:lnTo>
                    <a:cubicBezTo>
                      <a:pt x="329938" y="-962"/>
                      <a:pt x="335458" y="-725"/>
                      <a:pt x="338663" y="2866"/>
                    </a:cubicBezTo>
                    <a:cubicBezTo>
                      <a:pt x="341897" y="6427"/>
                      <a:pt x="341630" y="11917"/>
                      <a:pt x="338069" y="15151"/>
                    </a:cubicBezTo>
                    <a:lnTo>
                      <a:pt x="14547" y="308790"/>
                    </a:lnTo>
                    <a:cubicBezTo>
                      <a:pt x="12885" y="310304"/>
                      <a:pt x="10779" y="311046"/>
                      <a:pt x="8702" y="3110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39"/>
              <p:cNvSpPr/>
              <p:nvPr/>
            </p:nvSpPr>
            <p:spPr>
              <a:xfrm>
                <a:off x="4646026" y="2821276"/>
                <a:ext cx="932017" cy="3825137"/>
              </a:xfrm>
              <a:custGeom>
                <a:avLst/>
                <a:gdLst/>
                <a:ahLst/>
                <a:cxnLst/>
                <a:rect l="l" t="t" r="r" b="b"/>
                <a:pathLst>
                  <a:path w="932017" h="3825137" extrusionOk="0">
                    <a:moveTo>
                      <a:pt x="931988" y="0"/>
                    </a:moveTo>
                    <a:lnTo>
                      <a:pt x="876376" y="3825138"/>
                    </a:lnTo>
                    <a:cubicBezTo>
                      <a:pt x="876376" y="3825138"/>
                      <a:pt x="308773" y="3779378"/>
                      <a:pt x="0" y="3643168"/>
                    </a:cubicBezTo>
                    <a:lnTo>
                      <a:pt x="296873" y="2200495"/>
                    </a:lnTo>
                    <a:lnTo>
                      <a:pt x="104547" y="328478"/>
                    </a:lnTo>
                    <a:cubicBezTo>
                      <a:pt x="94813" y="233872"/>
                      <a:pt x="159090" y="147546"/>
                      <a:pt x="252508" y="129711"/>
                    </a:cubicBezTo>
                    <a:lnTo>
                      <a:pt x="93201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39"/>
              <p:cNvSpPr/>
              <p:nvPr/>
            </p:nvSpPr>
            <p:spPr>
              <a:xfrm>
                <a:off x="4760097" y="3344010"/>
                <a:ext cx="150785" cy="1264826"/>
              </a:xfrm>
              <a:custGeom>
                <a:avLst/>
                <a:gdLst/>
                <a:ahLst/>
                <a:cxnLst/>
                <a:rect l="l" t="t" r="r" b="b"/>
                <a:pathLst>
                  <a:path w="150785" h="1264826" extrusionOk="0">
                    <a:moveTo>
                      <a:pt x="139180" y="1264797"/>
                    </a:moveTo>
                    <a:cubicBezTo>
                      <a:pt x="133304" y="1264797"/>
                      <a:pt x="128259" y="1260345"/>
                      <a:pt x="127636" y="1254381"/>
                    </a:cubicBezTo>
                    <a:lnTo>
                      <a:pt x="61" y="12789"/>
                    </a:lnTo>
                    <a:cubicBezTo>
                      <a:pt x="-591" y="6409"/>
                      <a:pt x="4038" y="741"/>
                      <a:pt x="10418" y="88"/>
                    </a:cubicBezTo>
                    <a:cubicBezTo>
                      <a:pt x="16887" y="-713"/>
                      <a:pt x="22496" y="4064"/>
                      <a:pt x="23149" y="10445"/>
                    </a:cubicBezTo>
                    <a:lnTo>
                      <a:pt x="150724" y="1252066"/>
                    </a:lnTo>
                    <a:cubicBezTo>
                      <a:pt x="151377" y="1258446"/>
                      <a:pt x="146747" y="1264114"/>
                      <a:pt x="140367" y="1264767"/>
                    </a:cubicBezTo>
                    <a:cubicBezTo>
                      <a:pt x="139952" y="1264826"/>
                      <a:pt x="139566" y="1264826"/>
                      <a:pt x="139150" y="12648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39"/>
              <p:cNvSpPr/>
              <p:nvPr/>
            </p:nvSpPr>
            <p:spPr>
              <a:xfrm>
                <a:off x="4498889" y="3631429"/>
                <a:ext cx="340924" cy="311045"/>
              </a:xfrm>
              <a:custGeom>
                <a:avLst/>
                <a:gdLst/>
                <a:ahLst/>
                <a:cxnLst/>
                <a:rect l="l" t="t" r="r" b="b"/>
                <a:pathLst>
                  <a:path w="340924" h="311045" extrusionOk="0">
                    <a:moveTo>
                      <a:pt x="332223" y="311046"/>
                    </a:moveTo>
                    <a:cubicBezTo>
                      <a:pt x="330146" y="311046"/>
                      <a:pt x="328039" y="310304"/>
                      <a:pt x="326377" y="308790"/>
                    </a:cubicBezTo>
                    <a:lnTo>
                      <a:pt x="2855" y="15151"/>
                    </a:lnTo>
                    <a:cubicBezTo>
                      <a:pt x="-706" y="11946"/>
                      <a:pt x="-973" y="6427"/>
                      <a:pt x="2262" y="2866"/>
                    </a:cubicBezTo>
                    <a:cubicBezTo>
                      <a:pt x="5496" y="-725"/>
                      <a:pt x="10986" y="-962"/>
                      <a:pt x="14548" y="2272"/>
                    </a:cubicBezTo>
                    <a:lnTo>
                      <a:pt x="338069" y="295911"/>
                    </a:lnTo>
                    <a:cubicBezTo>
                      <a:pt x="341630" y="299116"/>
                      <a:pt x="341898" y="304636"/>
                      <a:pt x="338663" y="308196"/>
                    </a:cubicBezTo>
                    <a:cubicBezTo>
                      <a:pt x="336942" y="310096"/>
                      <a:pt x="334597" y="311046"/>
                      <a:pt x="332223" y="3110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39"/>
              <p:cNvSpPr/>
              <p:nvPr/>
            </p:nvSpPr>
            <p:spPr>
              <a:xfrm rot="-1909395">
                <a:off x="4861798" y="1174132"/>
                <a:ext cx="472314" cy="719664"/>
              </a:xfrm>
              <a:custGeom>
                <a:avLst/>
                <a:gdLst/>
                <a:ahLst/>
                <a:cxnLst/>
                <a:rect l="l" t="t" r="r" b="b"/>
                <a:pathLst>
                  <a:path w="472136" h="719392" extrusionOk="0">
                    <a:moveTo>
                      <a:pt x="472137" y="359696"/>
                    </a:moveTo>
                    <a:cubicBezTo>
                      <a:pt x="472137" y="558351"/>
                      <a:pt x="366445" y="719393"/>
                      <a:pt x="236068" y="719393"/>
                    </a:cubicBezTo>
                    <a:cubicBezTo>
                      <a:pt x="105691" y="719393"/>
                      <a:pt x="0" y="558351"/>
                      <a:pt x="0" y="359696"/>
                    </a:cubicBezTo>
                    <a:cubicBezTo>
                      <a:pt x="0" y="161042"/>
                      <a:pt x="105691" y="0"/>
                      <a:pt x="236068" y="0"/>
                    </a:cubicBezTo>
                    <a:cubicBezTo>
                      <a:pt x="366445" y="0"/>
                      <a:pt x="472137" y="161042"/>
                      <a:pt x="472137" y="359696"/>
                    </a:cubicBezTo>
                    <a:close/>
                  </a:path>
                </a:pathLst>
              </a:custGeom>
              <a:solidFill>
                <a:srgbClr val="B45F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39"/>
              <p:cNvSpPr/>
              <p:nvPr/>
            </p:nvSpPr>
            <p:spPr>
              <a:xfrm>
                <a:off x="4929939" y="1411973"/>
                <a:ext cx="428501" cy="400515"/>
              </a:xfrm>
              <a:custGeom>
                <a:avLst/>
                <a:gdLst/>
                <a:ahLst/>
                <a:cxnLst/>
                <a:rect l="l" t="t" r="r" b="b"/>
                <a:pathLst>
                  <a:path w="428501" h="400515" extrusionOk="0">
                    <a:moveTo>
                      <a:pt x="411145" y="400515"/>
                    </a:moveTo>
                    <a:cubicBezTo>
                      <a:pt x="405478" y="400515"/>
                      <a:pt x="399958" y="397756"/>
                      <a:pt x="396605" y="392681"/>
                    </a:cubicBezTo>
                    <a:cubicBezTo>
                      <a:pt x="395536" y="391049"/>
                      <a:pt x="288348" y="228516"/>
                      <a:pt x="225229" y="135157"/>
                    </a:cubicBezTo>
                    <a:cubicBezTo>
                      <a:pt x="156441" y="33430"/>
                      <a:pt x="113975" y="28504"/>
                      <a:pt x="78394" y="38207"/>
                    </a:cubicBezTo>
                    <a:cubicBezTo>
                      <a:pt x="30113" y="51472"/>
                      <a:pt x="34593" y="102396"/>
                      <a:pt x="35246" y="108153"/>
                    </a:cubicBezTo>
                    <a:cubicBezTo>
                      <a:pt x="36344" y="117678"/>
                      <a:pt x="29549" y="126344"/>
                      <a:pt x="20053" y="127471"/>
                    </a:cubicBezTo>
                    <a:cubicBezTo>
                      <a:pt x="10705" y="128747"/>
                      <a:pt x="1891" y="121892"/>
                      <a:pt x="704" y="112396"/>
                    </a:cubicBezTo>
                    <a:cubicBezTo>
                      <a:pt x="-3035" y="82661"/>
                      <a:pt x="6491" y="21827"/>
                      <a:pt x="69165" y="4615"/>
                    </a:cubicBezTo>
                    <a:cubicBezTo>
                      <a:pt x="134095" y="-13220"/>
                      <a:pt x="189381" y="19987"/>
                      <a:pt x="254044" y="115631"/>
                    </a:cubicBezTo>
                    <a:cubicBezTo>
                      <a:pt x="317282" y="209168"/>
                      <a:pt x="424559" y="371849"/>
                      <a:pt x="425627" y="373481"/>
                    </a:cubicBezTo>
                    <a:cubicBezTo>
                      <a:pt x="430909" y="381493"/>
                      <a:pt x="428713" y="392295"/>
                      <a:pt x="420671" y="397577"/>
                    </a:cubicBezTo>
                    <a:cubicBezTo>
                      <a:pt x="417734" y="399536"/>
                      <a:pt x="414410" y="400456"/>
                      <a:pt x="411116" y="400456"/>
                    </a:cubicBezTo>
                    <a:close/>
                  </a:path>
                </a:pathLst>
              </a:custGeom>
              <a:solidFill>
                <a:srgbClr val="5B0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39"/>
              <p:cNvSpPr/>
              <p:nvPr/>
            </p:nvSpPr>
            <p:spPr>
              <a:xfrm>
                <a:off x="6727961" y="1203801"/>
                <a:ext cx="552154" cy="660124"/>
              </a:xfrm>
              <a:custGeom>
                <a:avLst/>
                <a:gdLst/>
                <a:ahLst/>
                <a:cxnLst/>
                <a:rect l="l" t="t" r="r" b="b"/>
                <a:pathLst>
                  <a:path w="552154" h="660124" extrusionOk="0">
                    <a:moveTo>
                      <a:pt x="75530" y="205516"/>
                    </a:moveTo>
                    <a:cubicBezTo>
                      <a:pt x="-29254" y="374281"/>
                      <a:pt x="-24417" y="566845"/>
                      <a:pt x="86332" y="635632"/>
                    </a:cubicBezTo>
                    <a:cubicBezTo>
                      <a:pt x="197111" y="704420"/>
                      <a:pt x="371840" y="623347"/>
                      <a:pt x="476624" y="454612"/>
                    </a:cubicBezTo>
                    <a:cubicBezTo>
                      <a:pt x="581408" y="285848"/>
                      <a:pt x="576571" y="93284"/>
                      <a:pt x="465822" y="24496"/>
                    </a:cubicBezTo>
                    <a:cubicBezTo>
                      <a:pt x="355043" y="-44292"/>
                      <a:pt x="180314" y="36752"/>
                      <a:pt x="75530" y="205516"/>
                    </a:cubicBezTo>
                    <a:close/>
                  </a:path>
                </a:pathLst>
              </a:custGeom>
              <a:solidFill>
                <a:srgbClr val="B45F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39"/>
              <p:cNvSpPr/>
              <p:nvPr/>
            </p:nvSpPr>
            <p:spPr>
              <a:xfrm>
                <a:off x="6743470" y="1412040"/>
                <a:ext cx="428495" cy="400477"/>
              </a:xfrm>
              <a:custGeom>
                <a:avLst/>
                <a:gdLst/>
                <a:ahLst/>
                <a:cxnLst/>
                <a:rect l="l" t="t" r="r" b="b"/>
                <a:pathLst>
                  <a:path w="428495" h="400477" extrusionOk="0">
                    <a:moveTo>
                      <a:pt x="17379" y="400448"/>
                    </a:moveTo>
                    <a:cubicBezTo>
                      <a:pt x="14085" y="400448"/>
                      <a:pt x="10761" y="399528"/>
                      <a:pt x="7823" y="397569"/>
                    </a:cubicBezTo>
                    <a:cubicBezTo>
                      <a:pt x="-189" y="392287"/>
                      <a:pt x="-2415" y="381485"/>
                      <a:pt x="2867" y="373473"/>
                    </a:cubicBezTo>
                    <a:cubicBezTo>
                      <a:pt x="3935" y="371840"/>
                      <a:pt x="111212" y="209160"/>
                      <a:pt x="174451" y="115622"/>
                    </a:cubicBezTo>
                    <a:cubicBezTo>
                      <a:pt x="239114" y="19949"/>
                      <a:pt x="294488" y="-13199"/>
                      <a:pt x="359329" y="4607"/>
                    </a:cubicBezTo>
                    <a:cubicBezTo>
                      <a:pt x="422033" y="21818"/>
                      <a:pt x="431529" y="82623"/>
                      <a:pt x="427790" y="112388"/>
                    </a:cubicBezTo>
                    <a:cubicBezTo>
                      <a:pt x="426574" y="121914"/>
                      <a:pt x="418027" y="128591"/>
                      <a:pt x="408353" y="127493"/>
                    </a:cubicBezTo>
                    <a:cubicBezTo>
                      <a:pt x="398827" y="126306"/>
                      <a:pt x="392061" y="117611"/>
                      <a:pt x="393248" y="108055"/>
                    </a:cubicBezTo>
                    <a:cubicBezTo>
                      <a:pt x="393901" y="102358"/>
                      <a:pt x="398382" y="51434"/>
                      <a:pt x="350130" y="38169"/>
                    </a:cubicBezTo>
                    <a:cubicBezTo>
                      <a:pt x="314489" y="28436"/>
                      <a:pt x="272053" y="33392"/>
                      <a:pt x="203295" y="135119"/>
                    </a:cubicBezTo>
                    <a:cubicBezTo>
                      <a:pt x="140176" y="228478"/>
                      <a:pt x="33018" y="391011"/>
                      <a:pt x="31919" y="392643"/>
                    </a:cubicBezTo>
                    <a:cubicBezTo>
                      <a:pt x="28596" y="397717"/>
                      <a:pt x="23046" y="400477"/>
                      <a:pt x="17379" y="400477"/>
                    </a:cubicBezTo>
                    <a:close/>
                  </a:path>
                </a:pathLst>
              </a:custGeom>
              <a:solidFill>
                <a:srgbClr val="5B0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39"/>
              <p:cNvSpPr/>
              <p:nvPr/>
            </p:nvSpPr>
            <p:spPr>
              <a:xfrm>
                <a:off x="5212789" y="21781"/>
                <a:ext cx="1676443" cy="2385521"/>
              </a:xfrm>
              <a:custGeom>
                <a:avLst/>
                <a:gdLst/>
                <a:ahLst/>
                <a:cxnLst/>
                <a:rect l="l" t="t" r="r" b="b"/>
                <a:pathLst>
                  <a:path w="1676443" h="2385521" extrusionOk="0">
                    <a:moveTo>
                      <a:pt x="1660974" y="1348453"/>
                    </a:moveTo>
                    <a:lnTo>
                      <a:pt x="1660974" y="822782"/>
                    </a:lnTo>
                    <a:cubicBezTo>
                      <a:pt x="1660974" y="368362"/>
                      <a:pt x="1292612" y="0"/>
                      <a:pt x="838192" y="0"/>
                    </a:cubicBezTo>
                    <a:lnTo>
                      <a:pt x="838192" y="0"/>
                    </a:lnTo>
                    <a:cubicBezTo>
                      <a:pt x="383772" y="0"/>
                      <a:pt x="15410" y="368362"/>
                      <a:pt x="15410" y="822782"/>
                    </a:cubicBezTo>
                    <a:lnTo>
                      <a:pt x="15410" y="1348453"/>
                    </a:lnTo>
                    <a:cubicBezTo>
                      <a:pt x="15410" y="1348453"/>
                      <a:pt x="-4680" y="1520393"/>
                      <a:pt x="1017" y="1642507"/>
                    </a:cubicBezTo>
                    <a:cubicBezTo>
                      <a:pt x="22206" y="2096215"/>
                      <a:pt x="419115" y="2385522"/>
                      <a:pt x="838222" y="2385522"/>
                    </a:cubicBezTo>
                    <a:lnTo>
                      <a:pt x="838222" y="2385522"/>
                    </a:lnTo>
                    <a:cubicBezTo>
                      <a:pt x="1257328" y="2385522"/>
                      <a:pt x="1654237" y="2096215"/>
                      <a:pt x="1675426" y="1642507"/>
                    </a:cubicBezTo>
                    <a:cubicBezTo>
                      <a:pt x="1681124" y="1520393"/>
                      <a:pt x="1661033" y="1348453"/>
                      <a:pt x="1661033" y="1348453"/>
                    </a:cubicBezTo>
                    <a:close/>
                  </a:path>
                </a:pathLst>
              </a:custGeom>
              <a:solidFill>
                <a:srgbClr val="B45F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39"/>
              <p:cNvSpPr/>
              <p:nvPr/>
            </p:nvSpPr>
            <p:spPr>
              <a:xfrm>
                <a:off x="5283069" y="21781"/>
                <a:ext cx="1539206" cy="637755"/>
              </a:xfrm>
              <a:custGeom>
                <a:avLst/>
                <a:gdLst/>
                <a:ahLst/>
                <a:cxnLst/>
                <a:rect l="l" t="t" r="r" b="b"/>
                <a:pathLst>
                  <a:path w="1539206" h="637755" extrusionOk="0">
                    <a:moveTo>
                      <a:pt x="0" y="527333"/>
                    </a:moveTo>
                    <a:lnTo>
                      <a:pt x="767912" y="637755"/>
                    </a:lnTo>
                    <a:lnTo>
                      <a:pt x="1539207" y="535880"/>
                    </a:lnTo>
                    <a:cubicBezTo>
                      <a:pt x="1422760" y="222952"/>
                      <a:pt x="1121406" y="0"/>
                      <a:pt x="767912" y="0"/>
                    </a:cubicBezTo>
                    <a:lnTo>
                      <a:pt x="767912" y="0"/>
                    </a:lnTo>
                    <a:cubicBezTo>
                      <a:pt x="417682" y="0"/>
                      <a:pt x="118732" y="218946"/>
                      <a:pt x="0" y="527333"/>
                    </a:cubicBezTo>
                    <a:close/>
                  </a:path>
                </a:pathLst>
              </a:custGeom>
              <a:solidFill>
                <a:srgbClr val="5B0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39"/>
              <p:cNvSpPr/>
              <p:nvPr/>
            </p:nvSpPr>
            <p:spPr>
              <a:xfrm>
                <a:off x="5408686" y="810676"/>
                <a:ext cx="471543" cy="104812"/>
              </a:xfrm>
              <a:custGeom>
                <a:avLst/>
                <a:gdLst/>
                <a:ahLst/>
                <a:cxnLst/>
                <a:rect l="l" t="t" r="r" b="b"/>
                <a:pathLst>
                  <a:path w="471543" h="104812" extrusionOk="0">
                    <a:moveTo>
                      <a:pt x="365869" y="2402"/>
                    </a:moveTo>
                    <a:cubicBezTo>
                      <a:pt x="365869" y="2402"/>
                      <a:pt x="411213" y="8693"/>
                      <a:pt x="471543" y="58756"/>
                    </a:cubicBezTo>
                    <a:cubicBezTo>
                      <a:pt x="471543" y="58756"/>
                      <a:pt x="264794" y="11898"/>
                      <a:pt x="0" y="104812"/>
                    </a:cubicBezTo>
                    <a:cubicBezTo>
                      <a:pt x="0" y="104812"/>
                      <a:pt x="167577" y="-18697"/>
                      <a:pt x="365898" y="2432"/>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39"/>
              <p:cNvSpPr/>
              <p:nvPr/>
            </p:nvSpPr>
            <p:spPr>
              <a:xfrm>
                <a:off x="6221704" y="810676"/>
                <a:ext cx="471543" cy="104812"/>
              </a:xfrm>
              <a:custGeom>
                <a:avLst/>
                <a:gdLst/>
                <a:ahLst/>
                <a:cxnLst/>
                <a:rect l="l" t="t" r="r" b="b"/>
                <a:pathLst>
                  <a:path w="471543" h="104812" extrusionOk="0">
                    <a:moveTo>
                      <a:pt x="105674" y="2402"/>
                    </a:moveTo>
                    <a:cubicBezTo>
                      <a:pt x="105674" y="2402"/>
                      <a:pt x="60330" y="8693"/>
                      <a:pt x="0" y="58756"/>
                    </a:cubicBezTo>
                    <a:cubicBezTo>
                      <a:pt x="0" y="58756"/>
                      <a:pt x="206749" y="11898"/>
                      <a:pt x="471543" y="104812"/>
                    </a:cubicBezTo>
                    <a:cubicBezTo>
                      <a:pt x="471543" y="104812"/>
                      <a:pt x="303966" y="-18697"/>
                      <a:pt x="105645" y="2432"/>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39"/>
              <p:cNvSpPr/>
              <p:nvPr/>
            </p:nvSpPr>
            <p:spPr>
              <a:xfrm>
                <a:off x="5952895" y="1397861"/>
                <a:ext cx="52841" cy="32821"/>
              </a:xfrm>
              <a:custGeom>
                <a:avLst/>
                <a:gdLst/>
                <a:ahLst/>
                <a:cxnLst/>
                <a:rect l="l" t="t" r="r" b="b"/>
                <a:pathLst>
                  <a:path w="52841" h="32821" extrusionOk="0">
                    <a:moveTo>
                      <a:pt x="41229" y="32822"/>
                    </a:moveTo>
                    <a:cubicBezTo>
                      <a:pt x="40042" y="32822"/>
                      <a:pt x="38825" y="32644"/>
                      <a:pt x="37638" y="32258"/>
                    </a:cubicBezTo>
                    <a:lnTo>
                      <a:pt x="8022" y="22643"/>
                    </a:lnTo>
                    <a:cubicBezTo>
                      <a:pt x="1938" y="20655"/>
                      <a:pt x="-1415" y="14126"/>
                      <a:pt x="573" y="8013"/>
                    </a:cubicBezTo>
                    <a:cubicBezTo>
                      <a:pt x="2532" y="1900"/>
                      <a:pt x="9120" y="-1394"/>
                      <a:pt x="15203" y="565"/>
                    </a:cubicBezTo>
                    <a:lnTo>
                      <a:pt x="44819" y="10180"/>
                    </a:lnTo>
                    <a:cubicBezTo>
                      <a:pt x="50903" y="12168"/>
                      <a:pt x="54256" y="18696"/>
                      <a:pt x="52268" y="24810"/>
                    </a:cubicBezTo>
                    <a:cubicBezTo>
                      <a:pt x="50695" y="29706"/>
                      <a:pt x="46125" y="32822"/>
                      <a:pt x="41229" y="32822"/>
                    </a:cubicBezTo>
                    <a:close/>
                  </a:path>
                </a:pathLst>
              </a:custGeom>
              <a:solidFill>
                <a:srgbClr val="5B0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39"/>
              <p:cNvSpPr/>
              <p:nvPr/>
            </p:nvSpPr>
            <p:spPr>
              <a:xfrm>
                <a:off x="6096209" y="1397853"/>
                <a:ext cx="52818" cy="32830"/>
              </a:xfrm>
              <a:custGeom>
                <a:avLst/>
                <a:gdLst/>
                <a:ahLst/>
                <a:cxnLst/>
                <a:rect l="l" t="t" r="r" b="b"/>
                <a:pathLst>
                  <a:path w="52818" h="32830" extrusionOk="0">
                    <a:moveTo>
                      <a:pt x="11601" y="32830"/>
                    </a:moveTo>
                    <a:cubicBezTo>
                      <a:pt x="6705" y="32830"/>
                      <a:pt x="2135" y="29714"/>
                      <a:pt x="562" y="24818"/>
                    </a:cubicBezTo>
                    <a:cubicBezTo>
                      <a:pt x="-1397" y="18735"/>
                      <a:pt x="1927" y="12176"/>
                      <a:pt x="8011" y="10188"/>
                    </a:cubicBezTo>
                    <a:lnTo>
                      <a:pt x="37627" y="573"/>
                    </a:lnTo>
                    <a:cubicBezTo>
                      <a:pt x="43740" y="-1415"/>
                      <a:pt x="50268" y="1938"/>
                      <a:pt x="52257" y="8022"/>
                    </a:cubicBezTo>
                    <a:cubicBezTo>
                      <a:pt x="54215" y="14105"/>
                      <a:pt x="50891" y="20663"/>
                      <a:pt x="44808" y="22652"/>
                    </a:cubicBezTo>
                    <a:lnTo>
                      <a:pt x="15192" y="32267"/>
                    </a:lnTo>
                    <a:cubicBezTo>
                      <a:pt x="14005" y="32652"/>
                      <a:pt x="12788" y="32830"/>
                      <a:pt x="11601" y="32830"/>
                    </a:cubicBezTo>
                    <a:close/>
                  </a:path>
                </a:pathLst>
              </a:custGeom>
              <a:solidFill>
                <a:srgbClr val="5B0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39"/>
              <p:cNvSpPr/>
              <p:nvPr/>
            </p:nvSpPr>
            <p:spPr>
              <a:xfrm>
                <a:off x="5926713" y="1279843"/>
                <a:ext cx="248526" cy="94249"/>
              </a:xfrm>
              <a:custGeom>
                <a:avLst/>
                <a:gdLst/>
                <a:ahLst/>
                <a:cxnLst/>
                <a:rect l="l" t="t" r="r" b="b"/>
                <a:pathLst>
                  <a:path w="248526" h="94249" extrusionOk="0">
                    <a:moveTo>
                      <a:pt x="231130" y="94220"/>
                    </a:moveTo>
                    <a:cubicBezTo>
                      <a:pt x="225551" y="94220"/>
                      <a:pt x="220091" y="91549"/>
                      <a:pt x="216707" y="86623"/>
                    </a:cubicBezTo>
                    <a:lnTo>
                      <a:pt x="216707" y="86623"/>
                    </a:lnTo>
                    <a:cubicBezTo>
                      <a:pt x="216381" y="86089"/>
                      <a:pt x="180533" y="34809"/>
                      <a:pt x="124239" y="34809"/>
                    </a:cubicBezTo>
                    <a:cubicBezTo>
                      <a:pt x="67944" y="34809"/>
                      <a:pt x="32126" y="86089"/>
                      <a:pt x="31770" y="86623"/>
                    </a:cubicBezTo>
                    <a:cubicBezTo>
                      <a:pt x="26339" y="94546"/>
                      <a:pt x="15508" y="96564"/>
                      <a:pt x="7614" y="91193"/>
                    </a:cubicBezTo>
                    <a:cubicBezTo>
                      <a:pt x="-309" y="85792"/>
                      <a:pt x="-2386" y="75020"/>
                      <a:pt x="2985" y="67067"/>
                    </a:cubicBezTo>
                    <a:cubicBezTo>
                      <a:pt x="4825" y="64336"/>
                      <a:pt x="49219" y="0"/>
                      <a:pt x="124268" y="0"/>
                    </a:cubicBezTo>
                    <a:cubicBezTo>
                      <a:pt x="199318" y="0"/>
                      <a:pt x="243682" y="64336"/>
                      <a:pt x="245522" y="67067"/>
                    </a:cubicBezTo>
                    <a:cubicBezTo>
                      <a:pt x="250923" y="75020"/>
                      <a:pt x="248846" y="85851"/>
                      <a:pt x="240863" y="91252"/>
                    </a:cubicBezTo>
                    <a:cubicBezTo>
                      <a:pt x="237896" y="93270"/>
                      <a:pt x="234483" y="94249"/>
                      <a:pt x="231130" y="94249"/>
                    </a:cubicBezTo>
                    <a:close/>
                  </a:path>
                </a:pathLst>
              </a:custGeom>
              <a:solidFill>
                <a:srgbClr val="5B0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39"/>
              <p:cNvSpPr/>
              <p:nvPr/>
            </p:nvSpPr>
            <p:spPr>
              <a:xfrm>
                <a:off x="5254611" y="1309845"/>
                <a:ext cx="322928" cy="322928"/>
              </a:xfrm>
              <a:custGeom>
                <a:avLst/>
                <a:gdLst/>
                <a:ahLst/>
                <a:cxnLst/>
                <a:rect l="l" t="t" r="r" b="b"/>
                <a:pathLst>
                  <a:path w="322928" h="322928" extrusionOk="0">
                    <a:moveTo>
                      <a:pt x="322928" y="161464"/>
                    </a:moveTo>
                    <a:cubicBezTo>
                      <a:pt x="322928" y="250638"/>
                      <a:pt x="250638" y="322928"/>
                      <a:pt x="161464" y="322928"/>
                    </a:cubicBezTo>
                    <a:cubicBezTo>
                      <a:pt x="72290" y="322928"/>
                      <a:pt x="0" y="250638"/>
                      <a:pt x="0" y="161464"/>
                    </a:cubicBezTo>
                    <a:cubicBezTo>
                      <a:pt x="0" y="72290"/>
                      <a:pt x="72290" y="0"/>
                      <a:pt x="161464" y="0"/>
                    </a:cubicBezTo>
                    <a:cubicBezTo>
                      <a:pt x="250638" y="0"/>
                      <a:pt x="322928" y="72290"/>
                      <a:pt x="322928" y="161464"/>
                    </a:cubicBezTo>
                    <a:close/>
                  </a:path>
                </a:pathLst>
              </a:custGeom>
              <a:solidFill>
                <a:srgbClr val="5B0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39"/>
              <p:cNvSpPr/>
              <p:nvPr/>
            </p:nvSpPr>
            <p:spPr>
              <a:xfrm>
                <a:off x="6524394" y="1309845"/>
                <a:ext cx="322928" cy="322928"/>
              </a:xfrm>
              <a:custGeom>
                <a:avLst/>
                <a:gdLst/>
                <a:ahLst/>
                <a:cxnLst/>
                <a:rect l="l" t="t" r="r" b="b"/>
                <a:pathLst>
                  <a:path w="322928" h="322928" extrusionOk="0">
                    <a:moveTo>
                      <a:pt x="322929" y="161464"/>
                    </a:moveTo>
                    <a:cubicBezTo>
                      <a:pt x="322929" y="250638"/>
                      <a:pt x="250638" y="322928"/>
                      <a:pt x="161464" y="322928"/>
                    </a:cubicBezTo>
                    <a:cubicBezTo>
                      <a:pt x="72290" y="322928"/>
                      <a:pt x="0" y="250638"/>
                      <a:pt x="0" y="161464"/>
                    </a:cubicBezTo>
                    <a:cubicBezTo>
                      <a:pt x="0" y="72290"/>
                      <a:pt x="72290" y="0"/>
                      <a:pt x="161464" y="0"/>
                    </a:cubicBezTo>
                    <a:cubicBezTo>
                      <a:pt x="250638" y="0"/>
                      <a:pt x="322929" y="72290"/>
                      <a:pt x="322929" y="161464"/>
                    </a:cubicBezTo>
                    <a:close/>
                  </a:path>
                </a:pathLst>
              </a:custGeom>
              <a:solidFill>
                <a:srgbClr val="5B0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39"/>
              <p:cNvSpPr/>
              <p:nvPr/>
            </p:nvSpPr>
            <p:spPr>
              <a:xfrm>
                <a:off x="5405267" y="1124282"/>
                <a:ext cx="474902" cy="184539"/>
              </a:xfrm>
              <a:custGeom>
                <a:avLst/>
                <a:gdLst/>
                <a:ahLst/>
                <a:cxnLst/>
                <a:rect l="l" t="t" r="r" b="b"/>
                <a:pathLst>
                  <a:path w="474902" h="184539" extrusionOk="0">
                    <a:moveTo>
                      <a:pt x="4161" y="15374"/>
                    </a:moveTo>
                    <a:cubicBezTo>
                      <a:pt x="50781" y="-117"/>
                      <a:pt x="95116" y="-1689"/>
                      <a:pt x="138146" y="1159"/>
                    </a:cubicBezTo>
                    <a:cubicBezTo>
                      <a:pt x="181116" y="4483"/>
                      <a:pt x="222721" y="13386"/>
                      <a:pt x="262604" y="27333"/>
                    </a:cubicBezTo>
                    <a:cubicBezTo>
                      <a:pt x="302518" y="41192"/>
                      <a:pt x="340859" y="59798"/>
                      <a:pt x="376677" y="83865"/>
                    </a:cubicBezTo>
                    <a:cubicBezTo>
                      <a:pt x="412377" y="108110"/>
                      <a:pt x="445940" y="137251"/>
                      <a:pt x="473211" y="177610"/>
                    </a:cubicBezTo>
                    <a:lnTo>
                      <a:pt x="474309" y="179212"/>
                    </a:lnTo>
                    <a:cubicBezTo>
                      <a:pt x="475378" y="180785"/>
                      <a:pt x="474962" y="182922"/>
                      <a:pt x="473389" y="183960"/>
                    </a:cubicBezTo>
                    <a:cubicBezTo>
                      <a:pt x="472410" y="184613"/>
                      <a:pt x="471223" y="184702"/>
                      <a:pt x="470185" y="184287"/>
                    </a:cubicBezTo>
                    <a:cubicBezTo>
                      <a:pt x="431844" y="168915"/>
                      <a:pt x="393622" y="153365"/>
                      <a:pt x="355103" y="138557"/>
                    </a:cubicBezTo>
                    <a:cubicBezTo>
                      <a:pt x="316584" y="123719"/>
                      <a:pt x="277709" y="109920"/>
                      <a:pt x="238597" y="96833"/>
                    </a:cubicBezTo>
                    <a:cubicBezTo>
                      <a:pt x="199752" y="82915"/>
                      <a:pt x="160610" y="69888"/>
                      <a:pt x="121201" y="57602"/>
                    </a:cubicBezTo>
                    <a:cubicBezTo>
                      <a:pt x="81733" y="45613"/>
                      <a:pt x="42175" y="33595"/>
                      <a:pt x="2499" y="22466"/>
                    </a:cubicBezTo>
                    <a:cubicBezTo>
                      <a:pt x="689" y="21962"/>
                      <a:pt x="-380" y="20063"/>
                      <a:pt x="125" y="18252"/>
                    </a:cubicBezTo>
                    <a:cubicBezTo>
                      <a:pt x="451" y="17125"/>
                      <a:pt x="1282" y="16294"/>
                      <a:pt x="2321" y="15938"/>
                    </a:cubicBezTo>
                    <a:lnTo>
                      <a:pt x="4161" y="15315"/>
                    </a:ln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39"/>
              <p:cNvSpPr/>
              <p:nvPr/>
            </p:nvSpPr>
            <p:spPr>
              <a:xfrm>
                <a:off x="6221823" y="1124282"/>
                <a:ext cx="474902" cy="184539"/>
              </a:xfrm>
              <a:custGeom>
                <a:avLst/>
                <a:gdLst/>
                <a:ahLst/>
                <a:cxnLst/>
                <a:rect l="l" t="t" r="r" b="b"/>
                <a:pathLst>
                  <a:path w="474902" h="184539" extrusionOk="0">
                    <a:moveTo>
                      <a:pt x="470742" y="15374"/>
                    </a:moveTo>
                    <a:cubicBezTo>
                      <a:pt x="424121" y="-117"/>
                      <a:pt x="379786" y="-1689"/>
                      <a:pt x="336757" y="1159"/>
                    </a:cubicBezTo>
                    <a:cubicBezTo>
                      <a:pt x="293787" y="4483"/>
                      <a:pt x="252182" y="13386"/>
                      <a:pt x="212298" y="27333"/>
                    </a:cubicBezTo>
                    <a:cubicBezTo>
                      <a:pt x="172384" y="41192"/>
                      <a:pt x="134044" y="59798"/>
                      <a:pt x="98225" y="83865"/>
                    </a:cubicBezTo>
                    <a:cubicBezTo>
                      <a:pt x="62526" y="108110"/>
                      <a:pt x="28963" y="137251"/>
                      <a:pt x="1691" y="177610"/>
                    </a:cubicBezTo>
                    <a:lnTo>
                      <a:pt x="593" y="179212"/>
                    </a:lnTo>
                    <a:cubicBezTo>
                      <a:pt x="-475" y="180785"/>
                      <a:pt x="-60" y="182922"/>
                      <a:pt x="1513" y="183960"/>
                    </a:cubicBezTo>
                    <a:cubicBezTo>
                      <a:pt x="2492" y="184613"/>
                      <a:pt x="3679" y="184702"/>
                      <a:pt x="4718" y="184287"/>
                    </a:cubicBezTo>
                    <a:cubicBezTo>
                      <a:pt x="43059" y="168915"/>
                      <a:pt x="81281" y="153365"/>
                      <a:pt x="119800" y="138557"/>
                    </a:cubicBezTo>
                    <a:cubicBezTo>
                      <a:pt x="158318" y="123719"/>
                      <a:pt x="197193" y="109920"/>
                      <a:pt x="236305" y="96833"/>
                    </a:cubicBezTo>
                    <a:cubicBezTo>
                      <a:pt x="275151" y="82915"/>
                      <a:pt x="314293" y="69888"/>
                      <a:pt x="353701" y="57602"/>
                    </a:cubicBezTo>
                    <a:cubicBezTo>
                      <a:pt x="393170" y="45613"/>
                      <a:pt x="432727" y="33595"/>
                      <a:pt x="472403" y="22466"/>
                    </a:cubicBezTo>
                    <a:cubicBezTo>
                      <a:pt x="474213" y="21962"/>
                      <a:pt x="475282" y="20063"/>
                      <a:pt x="474777" y="18252"/>
                    </a:cubicBezTo>
                    <a:cubicBezTo>
                      <a:pt x="474451" y="17125"/>
                      <a:pt x="473620" y="16294"/>
                      <a:pt x="472581" y="15938"/>
                    </a:cubicBezTo>
                    <a:lnTo>
                      <a:pt x="470742" y="15315"/>
                    </a:ln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39"/>
              <p:cNvSpPr/>
              <p:nvPr/>
            </p:nvSpPr>
            <p:spPr>
              <a:xfrm>
                <a:off x="5578724" y="1501239"/>
                <a:ext cx="944514" cy="528206"/>
              </a:xfrm>
              <a:custGeom>
                <a:avLst/>
                <a:gdLst/>
                <a:ahLst/>
                <a:cxnLst/>
                <a:rect l="l" t="t" r="r" b="b"/>
                <a:pathLst>
                  <a:path w="944514" h="528206" extrusionOk="0">
                    <a:moveTo>
                      <a:pt x="942881" y="152070"/>
                    </a:moveTo>
                    <a:cubicBezTo>
                      <a:pt x="932999" y="52686"/>
                      <a:pt x="864033" y="-15953"/>
                      <a:pt x="742452" y="3217"/>
                    </a:cubicBezTo>
                    <a:lnTo>
                      <a:pt x="472228" y="48354"/>
                    </a:lnTo>
                    <a:lnTo>
                      <a:pt x="202033" y="3217"/>
                    </a:lnTo>
                    <a:cubicBezTo>
                      <a:pt x="80452" y="-15953"/>
                      <a:pt x="11486" y="52686"/>
                      <a:pt x="1604" y="152070"/>
                    </a:cubicBezTo>
                    <a:cubicBezTo>
                      <a:pt x="-11215" y="280861"/>
                      <a:pt x="54100" y="385942"/>
                      <a:pt x="150605" y="445352"/>
                    </a:cubicBezTo>
                    <a:cubicBezTo>
                      <a:pt x="224111" y="490607"/>
                      <a:pt x="328331" y="528058"/>
                      <a:pt x="471812" y="528206"/>
                    </a:cubicBezTo>
                    <a:lnTo>
                      <a:pt x="471812" y="528206"/>
                    </a:lnTo>
                    <a:cubicBezTo>
                      <a:pt x="471812" y="528206"/>
                      <a:pt x="472109" y="528206"/>
                      <a:pt x="472257" y="528206"/>
                    </a:cubicBezTo>
                    <a:cubicBezTo>
                      <a:pt x="472406" y="528206"/>
                      <a:pt x="472554" y="528206"/>
                      <a:pt x="472702" y="528206"/>
                    </a:cubicBezTo>
                    <a:lnTo>
                      <a:pt x="472702" y="528206"/>
                    </a:lnTo>
                    <a:cubicBezTo>
                      <a:pt x="616183" y="528028"/>
                      <a:pt x="720403" y="490548"/>
                      <a:pt x="793910" y="445323"/>
                    </a:cubicBezTo>
                    <a:cubicBezTo>
                      <a:pt x="890414" y="385912"/>
                      <a:pt x="955730" y="280831"/>
                      <a:pt x="942910" y="15204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39"/>
              <p:cNvSpPr/>
              <p:nvPr/>
            </p:nvSpPr>
            <p:spPr>
              <a:xfrm>
                <a:off x="5760340" y="1806404"/>
                <a:ext cx="581282" cy="223040"/>
              </a:xfrm>
              <a:custGeom>
                <a:avLst/>
                <a:gdLst/>
                <a:ahLst/>
                <a:cxnLst/>
                <a:rect l="l" t="t" r="r" b="b"/>
                <a:pathLst>
                  <a:path w="581282" h="223040" extrusionOk="0">
                    <a:moveTo>
                      <a:pt x="290641" y="30"/>
                    </a:moveTo>
                    <a:cubicBezTo>
                      <a:pt x="97929" y="30"/>
                      <a:pt x="22197" y="113449"/>
                      <a:pt x="0" y="157666"/>
                    </a:cubicBezTo>
                    <a:cubicBezTo>
                      <a:pt x="70954" y="194671"/>
                      <a:pt x="165767" y="222893"/>
                      <a:pt x="290196" y="223041"/>
                    </a:cubicBezTo>
                    <a:lnTo>
                      <a:pt x="290196" y="223041"/>
                    </a:lnTo>
                    <a:cubicBezTo>
                      <a:pt x="290196" y="223041"/>
                      <a:pt x="290493" y="223041"/>
                      <a:pt x="290641" y="223041"/>
                    </a:cubicBezTo>
                    <a:cubicBezTo>
                      <a:pt x="290790" y="223041"/>
                      <a:pt x="290938" y="223041"/>
                      <a:pt x="291087" y="223041"/>
                    </a:cubicBezTo>
                    <a:lnTo>
                      <a:pt x="291087" y="223041"/>
                    </a:lnTo>
                    <a:cubicBezTo>
                      <a:pt x="415516" y="222863"/>
                      <a:pt x="510329" y="194641"/>
                      <a:pt x="581283" y="157636"/>
                    </a:cubicBezTo>
                    <a:cubicBezTo>
                      <a:pt x="559086" y="113449"/>
                      <a:pt x="483354" y="0"/>
                      <a:pt x="29064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39"/>
              <p:cNvSpPr/>
              <p:nvPr/>
            </p:nvSpPr>
            <p:spPr>
              <a:xfrm>
                <a:off x="5738974" y="1501296"/>
                <a:ext cx="624015" cy="134503"/>
              </a:xfrm>
              <a:custGeom>
                <a:avLst/>
                <a:gdLst/>
                <a:ahLst/>
                <a:cxnLst/>
                <a:rect l="l" t="t" r="r" b="b"/>
                <a:pathLst>
                  <a:path w="624015" h="134503" extrusionOk="0">
                    <a:moveTo>
                      <a:pt x="623986" y="15"/>
                    </a:moveTo>
                    <a:cubicBezTo>
                      <a:pt x="610810" y="-134"/>
                      <a:pt x="596922" y="846"/>
                      <a:pt x="582203" y="3160"/>
                    </a:cubicBezTo>
                    <a:lnTo>
                      <a:pt x="311978" y="48326"/>
                    </a:lnTo>
                    <a:lnTo>
                      <a:pt x="41783" y="3160"/>
                    </a:lnTo>
                    <a:cubicBezTo>
                      <a:pt x="27064" y="846"/>
                      <a:pt x="13146" y="-134"/>
                      <a:pt x="0" y="15"/>
                    </a:cubicBezTo>
                    <a:cubicBezTo>
                      <a:pt x="23414" y="37287"/>
                      <a:pt x="104369" y="134504"/>
                      <a:pt x="312008" y="134504"/>
                    </a:cubicBezTo>
                    <a:cubicBezTo>
                      <a:pt x="519647" y="134504"/>
                      <a:pt x="600572" y="37317"/>
                      <a:pt x="624016" y="1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39"/>
              <p:cNvSpPr/>
              <p:nvPr/>
            </p:nvSpPr>
            <p:spPr>
              <a:xfrm>
                <a:off x="6042257" y="1552234"/>
                <a:ext cx="17389" cy="82201"/>
              </a:xfrm>
              <a:custGeom>
                <a:avLst/>
                <a:gdLst/>
                <a:ahLst/>
                <a:cxnLst/>
                <a:rect l="l" t="t" r="r" b="b"/>
                <a:pathLst>
                  <a:path w="17389" h="82201" extrusionOk="0">
                    <a:moveTo>
                      <a:pt x="8695" y="82201"/>
                    </a:moveTo>
                    <a:cubicBezTo>
                      <a:pt x="3887" y="82201"/>
                      <a:pt x="0" y="78314"/>
                      <a:pt x="0" y="73506"/>
                    </a:cubicBezTo>
                    <a:lnTo>
                      <a:pt x="0" y="8695"/>
                    </a:lnTo>
                    <a:cubicBezTo>
                      <a:pt x="0" y="3887"/>
                      <a:pt x="3887" y="0"/>
                      <a:pt x="8695" y="0"/>
                    </a:cubicBezTo>
                    <a:cubicBezTo>
                      <a:pt x="13502" y="0"/>
                      <a:pt x="17390" y="3887"/>
                      <a:pt x="17390" y="8695"/>
                    </a:cubicBezTo>
                    <a:lnTo>
                      <a:pt x="17390" y="73506"/>
                    </a:lnTo>
                    <a:cubicBezTo>
                      <a:pt x="17390" y="78314"/>
                      <a:pt x="13502" y="82201"/>
                      <a:pt x="8695" y="822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39"/>
              <p:cNvSpPr/>
              <p:nvPr/>
            </p:nvSpPr>
            <p:spPr>
              <a:xfrm>
                <a:off x="5891594" y="1526120"/>
                <a:ext cx="17389" cy="86266"/>
              </a:xfrm>
              <a:custGeom>
                <a:avLst/>
                <a:gdLst/>
                <a:ahLst/>
                <a:cxnLst/>
                <a:rect l="l" t="t" r="r" b="b"/>
                <a:pathLst>
                  <a:path w="17389" h="86266" extrusionOk="0">
                    <a:moveTo>
                      <a:pt x="8695" y="86267"/>
                    </a:moveTo>
                    <a:cubicBezTo>
                      <a:pt x="3888" y="86267"/>
                      <a:pt x="0" y="82379"/>
                      <a:pt x="0" y="77572"/>
                    </a:cubicBezTo>
                    <a:lnTo>
                      <a:pt x="0" y="8695"/>
                    </a:lnTo>
                    <a:cubicBezTo>
                      <a:pt x="0" y="3887"/>
                      <a:pt x="3888" y="0"/>
                      <a:pt x="8695" y="0"/>
                    </a:cubicBezTo>
                    <a:cubicBezTo>
                      <a:pt x="13502" y="0"/>
                      <a:pt x="17390" y="3887"/>
                      <a:pt x="17390" y="8695"/>
                    </a:cubicBezTo>
                    <a:lnTo>
                      <a:pt x="17390" y="77572"/>
                    </a:lnTo>
                    <a:cubicBezTo>
                      <a:pt x="17390" y="82379"/>
                      <a:pt x="13502" y="86267"/>
                      <a:pt x="8695" y="8626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39"/>
              <p:cNvSpPr/>
              <p:nvPr/>
            </p:nvSpPr>
            <p:spPr>
              <a:xfrm>
                <a:off x="6192949" y="1526120"/>
                <a:ext cx="17389" cy="86266"/>
              </a:xfrm>
              <a:custGeom>
                <a:avLst/>
                <a:gdLst/>
                <a:ahLst/>
                <a:cxnLst/>
                <a:rect l="l" t="t" r="r" b="b"/>
                <a:pathLst>
                  <a:path w="17389" h="86266" extrusionOk="0">
                    <a:moveTo>
                      <a:pt x="8695" y="86267"/>
                    </a:moveTo>
                    <a:cubicBezTo>
                      <a:pt x="3887" y="86267"/>
                      <a:pt x="0" y="82379"/>
                      <a:pt x="0" y="77572"/>
                    </a:cubicBezTo>
                    <a:lnTo>
                      <a:pt x="0" y="8695"/>
                    </a:lnTo>
                    <a:cubicBezTo>
                      <a:pt x="0" y="3887"/>
                      <a:pt x="3887" y="0"/>
                      <a:pt x="8695" y="0"/>
                    </a:cubicBezTo>
                    <a:cubicBezTo>
                      <a:pt x="13502" y="0"/>
                      <a:pt x="17390" y="3887"/>
                      <a:pt x="17390" y="8695"/>
                    </a:cubicBezTo>
                    <a:lnTo>
                      <a:pt x="17390" y="77572"/>
                    </a:lnTo>
                    <a:cubicBezTo>
                      <a:pt x="17390" y="82379"/>
                      <a:pt x="13502" y="86267"/>
                      <a:pt x="8695" y="8626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39"/>
              <p:cNvSpPr/>
              <p:nvPr/>
            </p:nvSpPr>
            <p:spPr>
              <a:xfrm>
                <a:off x="6865067" y="1361554"/>
                <a:ext cx="32798" cy="366952"/>
              </a:xfrm>
              <a:custGeom>
                <a:avLst/>
                <a:gdLst/>
                <a:ahLst/>
                <a:cxnLst/>
                <a:rect l="l" t="t" r="r" b="b"/>
                <a:pathLst>
                  <a:path w="32798" h="366952" extrusionOk="0">
                    <a:moveTo>
                      <a:pt x="18608" y="366952"/>
                    </a:moveTo>
                    <a:cubicBezTo>
                      <a:pt x="18281" y="366952"/>
                      <a:pt x="17955" y="366952"/>
                      <a:pt x="17599" y="366893"/>
                    </a:cubicBezTo>
                    <a:cubicBezTo>
                      <a:pt x="12821" y="366329"/>
                      <a:pt x="9379" y="362026"/>
                      <a:pt x="9972" y="357248"/>
                    </a:cubicBezTo>
                    <a:cubicBezTo>
                      <a:pt x="12050" y="339176"/>
                      <a:pt x="13563" y="320718"/>
                      <a:pt x="14394" y="302349"/>
                    </a:cubicBezTo>
                    <a:cubicBezTo>
                      <a:pt x="20003" y="182341"/>
                      <a:pt x="239" y="11411"/>
                      <a:pt x="61" y="9689"/>
                    </a:cubicBezTo>
                    <a:cubicBezTo>
                      <a:pt x="-503" y="4912"/>
                      <a:pt x="2910" y="579"/>
                      <a:pt x="7687" y="45"/>
                    </a:cubicBezTo>
                    <a:cubicBezTo>
                      <a:pt x="12999" y="-430"/>
                      <a:pt x="16798" y="2923"/>
                      <a:pt x="17332" y="7671"/>
                    </a:cubicBezTo>
                    <a:cubicBezTo>
                      <a:pt x="17539" y="9393"/>
                      <a:pt x="37452" y="181718"/>
                      <a:pt x="31784" y="303150"/>
                    </a:cubicBezTo>
                    <a:cubicBezTo>
                      <a:pt x="30893" y="321905"/>
                      <a:pt x="29380" y="340808"/>
                      <a:pt x="27214" y="359266"/>
                    </a:cubicBezTo>
                    <a:cubicBezTo>
                      <a:pt x="26709" y="363688"/>
                      <a:pt x="22941" y="366952"/>
                      <a:pt x="18578" y="366952"/>
                    </a:cubicBez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39"/>
              <p:cNvSpPr/>
              <p:nvPr/>
            </p:nvSpPr>
            <p:spPr>
              <a:xfrm>
                <a:off x="5204067" y="1361534"/>
                <a:ext cx="32798" cy="372640"/>
              </a:xfrm>
              <a:custGeom>
                <a:avLst/>
                <a:gdLst/>
                <a:ahLst/>
                <a:cxnLst/>
                <a:rect l="l" t="t" r="r" b="b"/>
                <a:pathLst>
                  <a:path w="32798" h="372640" extrusionOk="0">
                    <a:moveTo>
                      <a:pt x="14873" y="372641"/>
                    </a:moveTo>
                    <a:cubicBezTo>
                      <a:pt x="10541" y="372641"/>
                      <a:pt x="6772" y="369406"/>
                      <a:pt x="6238" y="364984"/>
                    </a:cubicBezTo>
                    <a:cubicBezTo>
                      <a:pt x="3715" y="344449"/>
                      <a:pt x="1964" y="323647"/>
                      <a:pt x="1015" y="303141"/>
                    </a:cubicBezTo>
                    <a:cubicBezTo>
                      <a:pt x="-4653" y="181709"/>
                      <a:pt x="15259" y="9383"/>
                      <a:pt x="15467" y="7662"/>
                    </a:cubicBezTo>
                    <a:cubicBezTo>
                      <a:pt x="16031" y="2884"/>
                      <a:pt x="20393" y="-380"/>
                      <a:pt x="25111" y="36"/>
                    </a:cubicBezTo>
                    <a:cubicBezTo>
                      <a:pt x="29889" y="599"/>
                      <a:pt x="33302" y="4932"/>
                      <a:pt x="32738" y="9680"/>
                    </a:cubicBezTo>
                    <a:cubicBezTo>
                      <a:pt x="32530" y="11401"/>
                      <a:pt x="12766" y="182332"/>
                      <a:pt x="18375" y="302310"/>
                    </a:cubicBezTo>
                    <a:cubicBezTo>
                      <a:pt x="19295" y="322370"/>
                      <a:pt x="21016" y="342758"/>
                      <a:pt x="23479" y="362878"/>
                    </a:cubicBezTo>
                    <a:cubicBezTo>
                      <a:pt x="24073" y="367655"/>
                      <a:pt x="20660" y="371988"/>
                      <a:pt x="15912" y="372581"/>
                    </a:cubicBezTo>
                    <a:cubicBezTo>
                      <a:pt x="15556" y="372641"/>
                      <a:pt x="15200" y="372641"/>
                      <a:pt x="14844" y="372641"/>
                    </a:cubicBez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39"/>
              <p:cNvSpPr/>
              <p:nvPr/>
            </p:nvSpPr>
            <p:spPr>
              <a:xfrm>
                <a:off x="6519883" y="1216575"/>
                <a:ext cx="490511" cy="1953120"/>
              </a:xfrm>
              <a:custGeom>
                <a:avLst/>
                <a:gdLst/>
                <a:ahLst/>
                <a:cxnLst/>
                <a:rect l="l" t="t" r="r" b="b"/>
                <a:pathLst>
                  <a:path w="490511" h="1953120" extrusionOk="0">
                    <a:moveTo>
                      <a:pt x="399402" y="0"/>
                    </a:moveTo>
                    <a:cubicBezTo>
                      <a:pt x="399402" y="0"/>
                      <a:pt x="331772" y="560629"/>
                      <a:pt x="460979" y="1208444"/>
                    </a:cubicBezTo>
                    <a:cubicBezTo>
                      <a:pt x="590215" y="1856260"/>
                      <a:pt x="269424" y="1919825"/>
                      <a:pt x="0" y="1953120"/>
                    </a:cubicBezTo>
                    <a:cubicBezTo>
                      <a:pt x="0" y="1953120"/>
                      <a:pt x="259749" y="1804803"/>
                      <a:pt x="259749" y="1229633"/>
                    </a:cubicBezTo>
                    <a:lnTo>
                      <a:pt x="259749" y="0"/>
                    </a:lnTo>
                    <a:lnTo>
                      <a:pt x="399402" y="0"/>
                    </a:ln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39"/>
              <p:cNvSpPr/>
              <p:nvPr/>
            </p:nvSpPr>
            <p:spPr>
              <a:xfrm>
                <a:off x="5091493" y="1216575"/>
                <a:ext cx="490556" cy="1953120"/>
              </a:xfrm>
              <a:custGeom>
                <a:avLst/>
                <a:gdLst/>
                <a:ahLst/>
                <a:cxnLst/>
                <a:rect l="l" t="t" r="r" b="b"/>
                <a:pathLst>
                  <a:path w="490556" h="1953120" extrusionOk="0">
                    <a:moveTo>
                      <a:pt x="91095" y="0"/>
                    </a:moveTo>
                    <a:cubicBezTo>
                      <a:pt x="91095" y="0"/>
                      <a:pt x="158726" y="560629"/>
                      <a:pt x="29519" y="1208444"/>
                    </a:cubicBezTo>
                    <a:cubicBezTo>
                      <a:pt x="-99688" y="1856260"/>
                      <a:pt x="221133" y="1919825"/>
                      <a:pt x="490557" y="1953120"/>
                    </a:cubicBezTo>
                    <a:cubicBezTo>
                      <a:pt x="490557" y="1953120"/>
                      <a:pt x="230808" y="1804803"/>
                      <a:pt x="230808" y="1229633"/>
                    </a:cubicBezTo>
                    <a:lnTo>
                      <a:pt x="230808" y="0"/>
                    </a:lnTo>
                    <a:lnTo>
                      <a:pt x="91125" y="0"/>
                    </a:ln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39"/>
              <p:cNvSpPr/>
              <p:nvPr/>
            </p:nvSpPr>
            <p:spPr>
              <a:xfrm>
                <a:off x="5121019" y="0"/>
                <a:ext cx="1859924" cy="1319044"/>
              </a:xfrm>
              <a:custGeom>
                <a:avLst/>
                <a:gdLst/>
                <a:ahLst/>
                <a:cxnLst/>
                <a:rect l="l" t="t" r="r" b="b"/>
                <a:pathLst>
                  <a:path w="1859924" h="1319044" extrusionOk="0">
                    <a:moveTo>
                      <a:pt x="929962" y="0"/>
                    </a:moveTo>
                    <a:lnTo>
                      <a:pt x="929962" y="0"/>
                    </a:lnTo>
                    <a:cubicBezTo>
                      <a:pt x="23288" y="0"/>
                      <a:pt x="-55411" y="930860"/>
                      <a:pt x="23288" y="1251118"/>
                    </a:cubicBezTo>
                    <a:lnTo>
                      <a:pt x="107180" y="1319045"/>
                    </a:lnTo>
                    <a:cubicBezTo>
                      <a:pt x="350252" y="1203281"/>
                      <a:pt x="427883" y="1032172"/>
                      <a:pt x="495543" y="681111"/>
                    </a:cubicBezTo>
                    <a:cubicBezTo>
                      <a:pt x="558722" y="353286"/>
                      <a:pt x="929755" y="637874"/>
                      <a:pt x="929962" y="637963"/>
                    </a:cubicBezTo>
                    <a:lnTo>
                      <a:pt x="929962" y="637963"/>
                    </a:lnTo>
                    <a:cubicBezTo>
                      <a:pt x="930170" y="637844"/>
                      <a:pt x="1301203" y="353286"/>
                      <a:pt x="1364381" y="681111"/>
                    </a:cubicBezTo>
                    <a:cubicBezTo>
                      <a:pt x="1432042" y="1032172"/>
                      <a:pt x="1509673" y="1203281"/>
                      <a:pt x="1752744" y="1319045"/>
                    </a:cubicBezTo>
                    <a:lnTo>
                      <a:pt x="1836637" y="1251118"/>
                    </a:lnTo>
                    <a:cubicBezTo>
                      <a:pt x="1915336" y="930860"/>
                      <a:pt x="1836637" y="0"/>
                      <a:pt x="929962" y="0"/>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39"/>
              <p:cNvSpPr/>
              <p:nvPr/>
            </p:nvSpPr>
            <p:spPr>
              <a:xfrm>
                <a:off x="6045135" y="57748"/>
                <a:ext cx="11632" cy="449820"/>
              </a:xfrm>
              <a:custGeom>
                <a:avLst/>
                <a:gdLst/>
                <a:ahLst/>
                <a:cxnLst/>
                <a:rect l="l" t="t" r="r" b="b"/>
                <a:pathLst>
                  <a:path w="11632" h="449820" extrusionOk="0">
                    <a:moveTo>
                      <a:pt x="5816" y="449791"/>
                    </a:moveTo>
                    <a:cubicBezTo>
                      <a:pt x="2611" y="449791"/>
                      <a:pt x="0" y="447209"/>
                      <a:pt x="0" y="443975"/>
                    </a:cubicBezTo>
                    <a:lnTo>
                      <a:pt x="0" y="5816"/>
                    </a:lnTo>
                    <a:cubicBezTo>
                      <a:pt x="0" y="2611"/>
                      <a:pt x="2611" y="0"/>
                      <a:pt x="5816" y="0"/>
                    </a:cubicBezTo>
                    <a:cubicBezTo>
                      <a:pt x="9021" y="0"/>
                      <a:pt x="11633" y="2582"/>
                      <a:pt x="11633" y="5816"/>
                    </a:cubicBezTo>
                    <a:lnTo>
                      <a:pt x="11633" y="444004"/>
                    </a:lnTo>
                    <a:cubicBezTo>
                      <a:pt x="11633" y="447209"/>
                      <a:pt x="9051" y="449821"/>
                      <a:pt x="5816" y="449821"/>
                    </a:cubicBez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39"/>
              <p:cNvSpPr/>
              <p:nvPr/>
            </p:nvSpPr>
            <p:spPr>
              <a:xfrm>
                <a:off x="5115166" y="355510"/>
                <a:ext cx="1871512" cy="669687"/>
              </a:xfrm>
              <a:custGeom>
                <a:avLst/>
                <a:gdLst/>
                <a:ahLst/>
                <a:cxnLst/>
                <a:rect l="l" t="t" r="r" b="b"/>
                <a:pathLst>
                  <a:path w="1871512" h="669687" extrusionOk="0">
                    <a:moveTo>
                      <a:pt x="1865697" y="669658"/>
                    </a:moveTo>
                    <a:cubicBezTo>
                      <a:pt x="1646217" y="669658"/>
                      <a:pt x="1601199" y="499884"/>
                      <a:pt x="1557635" y="335720"/>
                    </a:cubicBezTo>
                    <a:cubicBezTo>
                      <a:pt x="1530037" y="231677"/>
                      <a:pt x="1501489" y="124104"/>
                      <a:pt x="1427865" y="64486"/>
                    </a:cubicBezTo>
                    <a:cubicBezTo>
                      <a:pt x="1253343" y="-76769"/>
                      <a:pt x="941899" y="108465"/>
                      <a:pt x="938783" y="110334"/>
                    </a:cubicBezTo>
                    <a:cubicBezTo>
                      <a:pt x="936973" y="111433"/>
                      <a:pt x="934540" y="111433"/>
                      <a:pt x="932730" y="110334"/>
                    </a:cubicBezTo>
                    <a:cubicBezTo>
                      <a:pt x="929614" y="108435"/>
                      <a:pt x="618110" y="-76710"/>
                      <a:pt x="443648" y="64486"/>
                    </a:cubicBezTo>
                    <a:cubicBezTo>
                      <a:pt x="370023" y="124104"/>
                      <a:pt x="341476" y="231677"/>
                      <a:pt x="313877" y="335720"/>
                    </a:cubicBezTo>
                    <a:cubicBezTo>
                      <a:pt x="270314" y="499914"/>
                      <a:pt x="225296" y="669687"/>
                      <a:pt x="5816" y="669687"/>
                    </a:cubicBezTo>
                    <a:cubicBezTo>
                      <a:pt x="2611" y="669687"/>
                      <a:pt x="0" y="667076"/>
                      <a:pt x="0" y="663871"/>
                    </a:cubicBezTo>
                    <a:cubicBezTo>
                      <a:pt x="0" y="660666"/>
                      <a:pt x="2611" y="658055"/>
                      <a:pt x="5816" y="658055"/>
                    </a:cubicBezTo>
                    <a:cubicBezTo>
                      <a:pt x="216364" y="658055"/>
                      <a:pt x="258295" y="500033"/>
                      <a:pt x="302660" y="332722"/>
                    </a:cubicBezTo>
                    <a:cubicBezTo>
                      <a:pt x="330733" y="226870"/>
                      <a:pt x="359756" y="117427"/>
                      <a:pt x="436348" y="55435"/>
                    </a:cubicBezTo>
                    <a:cubicBezTo>
                      <a:pt x="607754" y="-83268"/>
                      <a:pt x="902876" y="79709"/>
                      <a:pt x="935757" y="98642"/>
                    </a:cubicBezTo>
                    <a:cubicBezTo>
                      <a:pt x="968637" y="79709"/>
                      <a:pt x="1263759" y="-83268"/>
                      <a:pt x="1435165" y="55435"/>
                    </a:cubicBezTo>
                    <a:cubicBezTo>
                      <a:pt x="1511757" y="117427"/>
                      <a:pt x="1540780" y="226870"/>
                      <a:pt x="1568853" y="332722"/>
                    </a:cubicBezTo>
                    <a:cubicBezTo>
                      <a:pt x="1613218" y="500003"/>
                      <a:pt x="1655119" y="658025"/>
                      <a:pt x="1865697" y="658025"/>
                    </a:cubicBezTo>
                    <a:cubicBezTo>
                      <a:pt x="1868901" y="658025"/>
                      <a:pt x="1871513" y="660607"/>
                      <a:pt x="1871513" y="663841"/>
                    </a:cubicBezTo>
                    <a:cubicBezTo>
                      <a:pt x="1871513" y="667076"/>
                      <a:pt x="1868901" y="669658"/>
                      <a:pt x="1865697" y="669658"/>
                    </a:cubicBez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39"/>
              <p:cNvSpPr/>
              <p:nvPr/>
            </p:nvSpPr>
            <p:spPr>
              <a:xfrm>
                <a:off x="5456281" y="162842"/>
                <a:ext cx="1189281" cy="147177"/>
              </a:xfrm>
              <a:custGeom>
                <a:avLst/>
                <a:gdLst/>
                <a:ahLst/>
                <a:cxnLst/>
                <a:rect l="l" t="t" r="r" b="b"/>
                <a:pathLst>
                  <a:path w="1189281" h="147177" extrusionOk="0">
                    <a:moveTo>
                      <a:pt x="594670" y="147178"/>
                    </a:moveTo>
                    <a:cubicBezTo>
                      <a:pt x="593395" y="147178"/>
                      <a:pt x="592118" y="146762"/>
                      <a:pt x="591109" y="145991"/>
                    </a:cubicBezTo>
                    <a:cubicBezTo>
                      <a:pt x="588201" y="143765"/>
                      <a:pt x="295928" y="-74528"/>
                      <a:pt x="8105" y="49842"/>
                    </a:cubicBezTo>
                    <a:cubicBezTo>
                      <a:pt x="5197" y="51118"/>
                      <a:pt x="1755" y="49753"/>
                      <a:pt x="479" y="46815"/>
                    </a:cubicBezTo>
                    <a:cubicBezTo>
                      <a:pt x="-797" y="43877"/>
                      <a:pt x="568" y="40465"/>
                      <a:pt x="3506" y="39189"/>
                    </a:cubicBezTo>
                    <a:cubicBezTo>
                      <a:pt x="280378" y="-80374"/>
                      <a:pt x="560336" y="109668"/>
                      <a:pt x="594641" y="134209"/>
                    </a:cubicBezTo>
                    <a:cubicBezTo>
                      <a:pt x="628916" y="109668"/>
                      <a:pt x="908874" y="-80433"/>
                      <a:pt x="1185776" y="39189"/>
                    </a:cubicBezTo>
                    <a:cubicBezTo>
                      <a:pt x="1188714" y="40465"/>
                      <a:pt x="1190079" y="43877"/>
                      <a:pt x="1188803" y="46815"/>
                    </a:cubicBezTo>
                    <a:cubicBezTo>
                      <a:pt x="1187527" y="49753"/>
                      <a:pt x="1184084" y="51118"/>
                      <a:pt x="1181176" y="49842"/>
                    </a:cubicBezTo>
                    <a:cubicBezTo>
                      <a:pt x="893265" y="-74439"/>
                      <a:pt x="601080" y="143765"/>
                      <a:pt x="598172" y="145991"/>
                    </a:cubicBezTo>
                    <a:cubicBezTo>
                      <a:pt x="597163" y="146762"/>
                      <a:pt x="595917" y="147178"/>
                      <a:pt x="594670" y="147178"/>
                    </a:cubicBez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39"/>
              <p:cNvSpPr/>
              <p:nvPr/>
            </p:nvSpPr>
            <p:spPr>
              <a:xfrm>
                <a:off x="5185200" y="3135361"/>
                <a:ext cx="1731592" cy="1582444"/>
              </a:xfrm>
              <a:custGeom>
                <a:avLst/>
                <a:gdLst/>
                <a:ahLst/>
                <a:cxnLst/>
                <a:rect l="l" t="t" r="r" b="b"/>
                <a:pathLst>
                  <a:path w="1731592" h="1582444" extrusionOk="0">
                    <a:moveTo>
                      <a:pt x="1681619" y="0"/>
                    </a:moveTo>
                    <a:lnTo>
                      <a:pt x="49944" y="0"/>
                    </a:lnTo>
                    <a:lnTo>
                      <a:pt x="0" y="34067"/>
                    </a:lnTo>
                    <a:lnTo>
                      <a:pt x="252419" y="1544133"/>
                    </a:lnTo>
                    <a:cubicBezTo>
                      <a:pt x="256129" y="1566241"/>
                      <a:pt x="275240" y="1582444"/>
                      <a:pt x="297675" y="1582444"/>
                    </a:cubicBezTo>
                    <a:lnTo>
                      <a:pt x="1433918" y="1582444"/>
                    </a:lnTo>
                    <a:cubicBezTo>
                      <a:pt x="1456323" y="1582444"/>
                      <a:pt x="1475464" y="1566241"/>
                      <a:pt x="1479174" y="1544133"/>
                    </a:cubicBezTo>
                    <a:lnTo>
                      <a:pt x="1731593" y="34067"/>
                    </a:lnTo>
                    <a:lnTo>
                      <a:pt x="1681649"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39"/>
              <p:cNvSpPr/>
              <p:nvPr/>
            </p:nvSpPr>
            <p:spPr>
              <a:xfrm>
                <a:off x="5185170" y="3135361"/>
                <a:ext cx="1731592" cy="34037"/>
              </a:xfrm>
              <a:custGeom>
                <a:avLst/>
                <a:gdLst/>
                <a:ahLst/>
                <a:cxnLst/>
                <a:rect l="l" t="t" r="r" b="b"/>
                <a:pathLst>
                  <a:path w="1731592" h="34037" extrusionOk="0">
                    <a:moveTo>
                      <a:pt x="1681649" y="0"/>
                    </a:moveTo>
                    <a:lnTo>
                      <a:pt x="865811" y="0"/>
                    </a:lnTo>
                    <a:lnTo>
                      <a:pt x="49944" y="0"/>
                    </a:lnTo>
                    <a:lnTo>
                      <a:pt x="0" y="34038"/>
                    </a:lnTo>
                    <a:lnTo>
                      <a:pt x="865811" y="34038"/>
                    </a:lnTo>
                    <a:lnTo>
                      <a:pt x="1731593" y="34038"/>
                    </a:lnTo>
                    <a:lnTo>
                      <a:pt x="1681649"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39"/>
              <p:cNvSpPr/>
              <p:nvPr/>
            </p:nvSpPr>
            <p:spPr>
              <a:xfrm>
                <a:off x="5874650" y="3767270"/>
                <a:ext cx="352663" cy="352663"/>
              </a:xfrm>
              <a:custGeom>
                <a:avLst/>
                <a:gdLst/>
                <a:ahLst/>
                <a:cxnLst/>
                <a:rect l="l" t="t" r="r" b="b"/>
                <a:pathLst>
                  <a:path w="352663" h="352663" extrusionOk="0">
                    <a:moveTo>
                      <a:pt x="176331" y="176332"/>
                    </a:moveTo>
                    <a:lnTo>
                      <a:pt x="352663" y="176332"/>
                    </a:lnTo>
                    <a:cubicBezTo>
                      <a:pt x="352663" y="79590"/>
                      <a:pt x="273074" y="0"/>
                      <a:pt x="176331" y="0"/>
                    </a:cubicBezTo>
                    <a:cubicBezTo>
                      <a:pt x="79589" y="0"/>
                      <a:pt x="0" y="79590"/>
                      <a:pt x="0" y="176332"/>
                    </a:cubicBezTo>
                    <a:cubicBezTo>
                      <a:pt x="0" y="273074"/>
                      <a:pt x="79589" y="352663"/>
                      <a:pt x="176331" y="352663"/>
                    </a:cubicBezTo>
                    <a:cubicBezTo>
                      <a:pt x="200962" y="352663"/>
                      <a:pt x="225326" y="347500"/>
                      <a:pt x="247820" y="337529"/>
                    </a:cubicBezTo>
                    <a:lnTo>
                      <a:pt x="176331" y="17633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39"/>
              <p:cNvSpPr/>
              <p:nvPr/>
            </p:nvSpPr>
            <p:spPr>
              <a:xfrm>
                <a:off x="5316225" y="3252668"/>
                <a:ext cx="288576" cy="102914"/>
              </a:xfrm>
              <a:custGeom>
                <a:avLst/>
                <a:gdLst/>
                <a:ahLst/>
                <a:cxnLst/>
                <a:rect l="l" t="t" r="r" b="b"/>
                <a:pathLst>
                  <a:path w="288576" h="102914" extrusionOk="0">
                    <a:moveTo>
                      <a:pt x="51508" y="0"/>
                    </a:moveTo>
                    <a:lnTo>
                      <a:pt x="237069" y="0"/>
                    </a:lnTo>
                    <a:cubicBezTo>
                      <a:pt x="259444" y="0"/>
                      <a:pt x="279267" y="14452"/>
                      <a:pt x="286093" y="35789"/>
                    </a:cubicBezTo>
                    <a:lnTo>
                      <a:pt x="286093" y="35789"/>
                    </a:lnTo>
                    <a:cubicBezTo>
                      <a:pt x="296716" y="68995"/>
                      <a:pt x="271937" y="102915"/>
                      <a:pt x="237069" y="102915"/>
                    </a:cubicBezTo>
                    <a:lnTo>
                      <a:pt x="51508" y="102915"/>
                    </a:lnTo>
                    <a:cubicBezTo>
                      <a:pt x="29133" y="102915"/>
                      <a:pt x="9310" y="88463"/>
                      <a:pt x="2484" y="67126"/>
                    </a:cubicBezTo>
                    <a:lnTo>
                      <a:pt x="2484" y="67126"/>
                    </a:lnTo>
                    <a:cubicBezTo>
                      <a:pt x="-8140" y="33919"/>
                      <a:pt x="16640" y="0"/>
                      <a:pt x="5150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39"/>
              <p:cNvSpPr/>
              <p:nvPr/>
            </p:nvSpPr>
            <p:spPr>
              <a:xfrm>
                <a:off x="5338444" y="3264004"/>
                <a:ext cx="80242" cy="80242"/>
              </a:xfrm>
              <a:custGeom>
                <a:avLst/>
                <a:gdLst/>
                <a:ahLst/>
                <a:cxnLst/>
                <a:rect l="l" t="t" r="r" b="b"/>
                <a:pathLst>
                  <a:path w="80242" h="80242" extrusionOk="0">
                    <a:moveTo>
                      <a:pt x="80243" y="40121"/>
                    </a:moveTo>
                    <a:cubicBezTo>
                      <a:pt x="80243" y="17983"/>
                      <a:pt x="62289" y="0"/>
                      <a:pt x="40121" y="0"/>
                    </a:cubicBezTo>
                    <a:cubicBezTo>
                      <a:pt x="17954" y="0"/>
                      <a:pt x="0" y="17953"/>
                      <a:pt x="0" y="40121"/>
                    </a:cubicBezTo>
                    <a:cubicBezTo>
                      <a:pt x="0" y="62289"/>
                      <a:pt x="17954" y="80242"/>
                      <a:pt x="40121" y="80242"/>
                    </a:cubicBezTo>
                    <a:cubicBezTo>
                      <a:pt x="62289" y="80242"/>
                      <a:pt x="80243" y="62289"/>
                      <a:pt x="80243" y="401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39"/>
              <p:cNvSpPr/>
              <p:nvPr/>
            </p:nvSpPr>
            <p:spPr>
              <a:xfrm>
                <a:off x="5505606" y="3264004"/>
                <a:ext cx="80242" cy="80242"/>
              </a:xfrm>
              <a:custGeom>
                <a:avLst/>
                <a:gdLst/>
                <a:ahLst/>
                <a:cxnLst/>
                <a:rect l="l" t="t" r="r" b="b"/>
                <a:pathLst>
                  <a:path w="80242" h="80242" extrusionOk="0">
                    <a:moveTo>
                      <a:pt x="80243" y="40121"/>
                    </a:moveTo>
                    <a:cubicBezTo>
                      <a:pt x="80243" y="17983"/>
                      <a:pt x="62289" y="0"/>
                      <a:pt x="40121" y="0"/>
                    </a:cubicBezTo>
                    <a:cubicBezTo>
                      <a:pt x="17954" y="0"/>
                      <a:pt x="0" y="17953"/>
                      <a:pt x="0" y="40121"/>
                    </a:cubicBezTo>
                    <a:cubicBezTo>
                      <a:pt x="0" y="62289"/>
                      <a:pt x="17954" y="80242"/>
                      <a:pt x="40121" y="80242"/>
                    </a:cubicBezTo>
                    <a:cubicBezTo>
                      <a:pt x="62289" y="80242"/>
                      <a:pt x="80243" y="62289"/>
                      <a:pt x="80243" y="401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39"/>
              <p:cNvSpPr/>
              <p:nvPr/>
            </p:nvSpPr>
            <p:spPr>
              <a:xfrm>
                <a:off x="5454712" y="3252638"/>
                <a:ext cx="11603" cy="102944"/>
              </a:xfrm>
              <a:custGeom>
                <a:avLst/>
                <a:gdLst/>
                <a:ahLst/>
                <a:cxnLst/>
                <a:rect l="l" t="t" r="r" b="b"/>
                <a:pathLst>
                  <a:path w="11603" h="102944" extrusionOk="0">
                    <a:moveTo>
                      <a:pt x="0" y="0"/>
                    </a:moveTo>
                    <a:lnTo>
                      <a:pt x="11603" y="0"/>
                    </a:lnTo>
                    <a:lnTo>
                      <a:pt x="11603" y="102944"/>
                    </a:lnTo>
                    <a:lnTo>
                      <a:pt x="0" y="10294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39"/>
              <p:cNvSpPr/>
              <p:nvPr/>
            </p:nvSpPr>
            <p:spPr>
              <a:xfrm>
                <a:off x="4924776" y="4189047"/>
                <a:ext cx="95207" cy="955787"/>
              </a:xfrm>
              <a:custGeom>
                <a:avLst/>
                <a:gdLst/>
                <a:ahLst/>
                <a:cxnLst/>
                <a:rect l="l" t="t" r="r" b="b"/>
                <a:pathLst>
                  <a:path w="95207" h="955787" extrusionOk="0">
                    <a:moveTo>
                      <a:pt x="21477" y="955787"/>
                    </a:moveTo>
                    <a:cubicBezTo>
                      <a:pt x="21477" y="955787"/>
                      <a:pt x="166530" y="787112"/>
                      <a:pt x="49728" y="0"/>
                    </a:cubicBezTo>
                    <a:lnTo>
                      <a:pt x="42576" y="3413"/>
                    </a:lnTo>
                    <a:cubicBezTo>
                      <a:pt x="42576" y="3413"/>
                      <a:pt x="-37043" y="420234"/>
                      <a:pt x="21477" y="95578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39"/>
              <p:cNvSpPr/>
              <p:nvPr/>
            </p:nvSpPr>
            <p:spPr>
              <a:xfrm>
                <a:off x="4409157" y="4037881"/>
                <a:ext cx="1641828" cy="961603"/>
              </a:xfrm>
              <a:custGeom>
                <a:avLst/>
                <a:gdLst/>
                <a:ahLst/>
                <a:cxnLst/>
                <a:rect l="l" t="t" r="r" b="b"/>
                <a:pathLst>
                  <a:path w="1641828" h="961603" extrusionOk="0">
                    <a:moveTo>
                      <a:pt x="1622565" y="318180"/>
                    </a:moveTo>
                    <a:lnTo>
                      <a:pt x="1069771" y="138495"/>
                    </a:lnTo>
                    <a:cubicBezTo>
                      <a:pt x="1064429" y="139831"/>
                      <a:pt x="1062114" y="132056"/>
                      <a:pt x="1067308" y="130216"/>
                    </a:cubicBezTo>
                    <a:lnTo>
                      <a:pt x="1514903" y="140840"/>
                    </a:lnTo>
                    <a:cubicBezTo>
                      <a:pt x="1558229" y="141878"/>
                      <a:pt x="1594492" y="108048"/>
                      <a:pt x="1596332" y="64633"/>
                    </a:cubicBezTo>
                    <a:cubicBezTo>
                      <a:pt x="1596985" y="49528"/>
                      <a:pt x="1584848" y="36827"/>
                      <a:pt x="1569773" y="35878"/>
                    </a:cubicBezTo>
                    <a:lnTo>
                      <a:pt x="1001161" y="0"/>
                    </a:lnTo>
                    <a:cubicBezTo>
                      <a:pt x="973118" y="386"/>
                      <a:pt x="945520" y="7330"/>
                      <a:pt x="920652" y="20298"/>
                    </a:cubicBezTo>
                    <a:lnTo>
                      <a:pt x="565703" y="159535"/>
                    </a:lnTo>
                    <a:cubicBezTo>
                      <a:pt x="530360" y="173394"/>
                      <a:pt x="497212" y="192356"/>
                      <a:pt x="467299" y="215770"/>
                    </a:cubicBezTo>
                    <a:lnTo>
                      <a:pt x="0" y="581817"/>
                    </a:lnTo>
                    <a:lnTo>
                      <a:pt x="262658" y="961604"/>
                    </a:lnTo>
                    <a:lnTo>
                      <a:pt x="591343" y="577959"/>
                    </a:lnTo>
                    <a:cubicBezTo>
                      <a:pt x="591343" y="577959"/>
                      <a:pt x="775776" y="620900"/>
                      <a:pt x="937893" y="551993"/>
                    </a:cubicBezTo>
                    <a:lnTo>
                      <a:pt x="1245420" y="602471"/>
                    </a:lnTo>
                    <a:cubicBezTo>
                      <a:pt x="1289340" y="609682"/>
                      <a:pt x="1332992" y="588345"/>
                      <a:pt x="1354269" y="549323"/>
                    </a:cubicBezTo>
                    <a:cubicBezTo>
                      <a:pt x="1360620" y="537690"/>
                      <a:pt x="1354626" y="523119"/>
                      <a:pt x="1341746" y="520003"/>
                    </a:cubicBezTo>
                    <a:lnTo>
                      <a:pt x="1000271" y="437565"/>
                    </a:lnTo>
                    <a:cubicBezTo>
                      <a:pt x="993119" y="438396"/>
                      <a:pt x="991131" y="428069"/>
                      <a:pt x="998045" y="426169"/>
                    </a:cubicBezTo>
                    <a:lnTo>
                      <a:pt x="1390741" y="519291"/>
                    </a:lnTo>
                    <a:cubicBezTo>
                      <a:pt x="1441011" y="531220"/>
                      <a:pt x="1493329" y="510003"/>
                      <a:pt x="1521105" y="466409"/>
                    </a:cubicBezTo>
                    <a:cubicBezTo>
                      <a:pt x="1530512" y="451631"/>
                      <a:pt x="1523123" y="431837"/>
                      <a:pt x="1506327" y="426822"/>
                    </a:cubicBezTo>
                    <a:lnTo>
                      <a:pt x="1030184" y="284677"/>
                    </a:lnTo>
                    <a:cubicBezTo>
                      <a:pt x="1023269" y="286101"/>
                      <a:pt x="1020658" y="276071"/>
                      <a:pt x="1027365" y="273904"/>
                    </a:cubicBezTo>
                    <a:lnTo>
                      <a:pt x="1526061" y="408275"/>
                    </a:lnTo>
                    <a:cubicBezTo>
                      <a:pt x="1571701" y="420561"/>
                      <a:pt x="1619598" y="398155"/>
                      <a:pt x="1639332" y="355126"/>
                    </a:cubicBezTo>
                    <a:cubicBezTo>
                      <a:pt x="1646217" y="340110"/>
                      <a:pt x="1638293" y="323314"/>
                      <a:pt x="1622565" y="318210"/>
                    </a:cubicBezTo>
                    <a:close/>
                  </a:path>
                </a:pathLst>
              </a:custGeom>
              <a:solidFill>
                <a:srgbClr val="B45F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39"/>
              <p:cNvSpPr/>
              <p:nvPr/>
            </p:nvSpPr>
            <p:spPr>
              <a:xfrm>
                <a:off x="5391386" y="4177425"/>
                <a:ext cx="350429" cy="381200"/>
              </a:xfrm>
              <a:custGeom>
                <a:avLst/>
                <a:gdLst/>
                <a:ahLst/>
                <a:cxnLst/>
                <a:rect l="l" t="t" r="r" b="b"/>
                <a:pathLst>
                  <a:path w="350429" h="381200" extrusionOk="0">
                    <a:moveTo>
                      <a:pt x="338833" y="381201"/>
                    </a:moveTo>
                    <a:cubicBezTo>
                      <a:pt x="337943" y="381201"/>
                      <a:pt x="337023" y="381111"/>
                      <a:pt x="336133" y="380874"/>
                    </a:cubicBezTo>
                    <a:lnTo>
                      <a:pt x="8902" y="302709"/>
                    </a:lnTo>
                    <a:cubicBezTo>
                      <a:pt x="5875" y="301997"/>
                      <a:pt x="3293" y="300097"/>
                      <a:pt x="1690" y="297456"/>
                    </a:cubicBezTo>
                    <a:cubicBezTo>
                      <a:pt x="88" y="294815"/>
                      <a:pt x="-417" y="291640"/>
                      <a:pt x="355" y="288613"/>
                    </a:cubicBezTo>
                    <a:lnTo>
                      <a:pt x="70033" y="8803"/>
                    </a:lnTo>
                    <a:cubicBezTo>
                      <a:pt x="71576" y="2571"/>
                      <a:pt x="77867" y="-1197"/>
                      <a:pt x="84099" y="345"/>
                    </a:cubicBezTo>
                    <a:cubicBezTo>
                      <a:pt x="90331" y="1889"/>
                      <a:pt x="94100" y="8180"/>
                      <a:pt x="92557" y="14412"/>
                    </a:cubicBezTo>
                    <a:lnTo>
                      <a:pt x="25698" y="282856"/>
                    </a:lnTo>
                    <a:lnTo>
                      <a:pt x="341534" y="358291"/>
                    </a:lnTo>
                    <a:cubicBezTo>
                      <a:pt x="347766" y="359775"/>
                      <a:pt x="351594" y="366036"/>
                      <a:pt x="350110" y="372268"/>
                    </a:cubicBezTo>
                    <a:cubicBezTo>
                      <a:pt x="348834" y="377580"/>
                      <a:pt x="344086" y="381171"/>
                      <a:pt x="338833" y="381171"/>
                    </a:cubicBezTo>
                    <a:close/>
                  </a:path>
                </a:pathLst>
              </a:custGeom>
              <a:solidFill>
                <a:srgbClr val="5B0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39"/>
              <p:cNvSpPr/>
              <p:nvPr/>
            </p:nvSpPr>
            <p:spPr>
              <a:xfrm>
                <a:off x="5429116" y="4305737"/>
                <a:ext cx="431394" cy="141250"/>
              </a:xfrm>
              <a:custGeom>
                <a:avLst/>
                <a:gdLst/>
                <a:ahLst/>
                <a:cxnLst/>
                <a:rect l="l" t="t" r="r" b="b"/>
                <a:pathLst>
                  <a:path w="431394" h="141250" extrusionOk="0">
                    <a:moveTo>
                      <a:pt x="419775" y="141220"/>
                    </a:moveTo>
                    <a:cubicBezTo>
                      <a:pt x="418707" y="141220"/>
                      <a:pt x="417639" y="141072"/>
                      <a:pt x="416570" y="140775"/>
                    </a:cubicBezTo>
                    <a:lnTo>
                      <a:pt x="8384" y="22756"/>
                    </a:lnTo>
                    <a:cubicBezTo>
                      <a:pt x="2212" y="20975"/>
                      <a:pt x="-1319" y="14536"/>
                      <a:pt x="461" y="8393"/>
                    </a:cubicBezTo>
                    <a:cubicBezTo>
                      <a:pt x="2242" y="2250"/>
                      <a:pt x="8651" y="-1341"/>
                      <a:pt x="14824" y="469"/>
                    </a:cubicBezTo>
                    <a:lnTo>
                      <a:pt x="423010" y="118489"/>
                    </a:lnTo>
                    <a:cubicBezTo>
                      <a:pt x="429183" y="120269"/>
                      <a:pt x="432714" y="126709"/>
                      <a:pt x="430933" y="132852"/>
                    </a:cubicBezTo>
                    <a:cubicBezTo>
                      <a:pt x="429450" y="137926"/>
                      <a:pt x="424820" y="141250"/>
                      <a:pt x="419775" y="141250"/>
                    </a:cubicBezTo>
                    <a:close/>
                  </a:path>
                </a:pathLst>
              </a:custGeom>
              <a:solidFill>
                <a:srgbClr val="5B0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39"/>
              <p:cNvSpPr/>
              <p:nvPr/>
            </p:nvSpPr>
            <p:spPr>
              <a:xfrm>
                <a:off x="3798797" y="4189018"/>
                <a:ext cx="1175707" cy="1263097"/>
              </a:xfrm>
              <a:custGeom>
                <a:avLst/>
                <a:gdLst/>
                <a:ahLst/>
                <a:cxnLst/>
                <a:rect l="l" t="t" r="r" b="b"/>
                <a:pathLst>
                  <a:path w="1175707" h="1263097" extrusionOk="0">
                    <a:moveTo>
                      <a:pt x="1175707" y="30"/>
                    </a:moveTo>
                    <a:cubicBezTo>
                      <a:pt x="1175707" y="30"/>
                      <a:pt x="1127277" y="383466"/>
                      <a:pt x="1147456" y="955817"/>
                    </a:cubicBezTo>
                    <a:lnTo>
                      <a:pt x="689594" y="1175594"/>
                    </a:lnTo>
                    <a:cubicBezTo>
                      <a:pt x="458956" y="1350471"/>
                      <a:pt x="124899" y="1252008"/>
                      <a:pt x="25961" y="980003"/>
                    </a:cubicBezTo>
                    <a:lnTo>
                      <a:pt x="25961" y="980003"/>
                    </a:lnTo>
                    <a:cubicBezTo>
                      <a:pt x="-49266" y="773135"/>
                      <a:pt x="43915" y="542853"/>
                      <a:pt x="241850" y="446556"/>
                    </a:cubicBezTo>
                    <a:lnTo>
                      <a:pt x="117567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39"/>
              <p:cNvSpPr/>
              <p:nvPr/>
            </p:nvSpPr>
            <p:spPr>
              <a:xfrm>
                <a:off x="4029064" y="4177422"/>
                <a:ext cx="957052" cy="469814"/>
              </a:xfrm>
              <a:custGeom>
                <a:avLst/>
                <a:gdLst/>
                <a:ahLst/>
                <a:cxnLst/>
                <a:rect l="l" t="t" r="r" b="b"/>
                <a:pathLst>
                  <a:path w="957052" h="469814" extrusionOk="0">
                    <a:moveTo>
                      <a:pt x="11613" y="469785"/>
                    </a:moveTo>
                    <a:cubicBezTo>
                      <a:pt x="7280" y="469785"/>
                      <a:pt x="3125" y="467352"/>
                      <a:pt x="1137" y="463197"/>
                    </a:cubicBezTo>
                    <a:cubicBezTo>
                      <a:pt x="-1623" y="457410"/>
                      <a:pt x="811" y="450496"/>
                      <a:pt x="6597" y="447706"/>
                    </a:cubicBezTo>
                    <a:lnTo>
                      <a:pt x="940425" y="1150"/>
                    </a:lnTo>
                    <a:cubicBezTo>
                      <a:pt x="946241" y="-1639"/>
                      <a:pt x="953126" y="824"/>
                      <a:pt x="955916" y="6611"/>
                    </a:cubicBezTo>
                    <a:cubicBezTo>
                      <a:pt x="958675" y="12397"/>
                      <a:pt x="956242" y="19311"/>
                      <a:pt x="950455" y="22101"/>
                    </a:cubicBezTo>
                    <a:lnTo>
                      <a:pt x="16628" y="468687"/>
                    </a:lnTo>
                    <a:cubicBezTo>
                      <a:pt x="14996" y="469459"/>
                      <a:pt x="13304" y="469815"/>
                      <a:pt x="11642" y="469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39"/>
              <p:cNvSpPr/>
              <p:nvPr/>
            </p:nvSpPr>
            <p:spPr>
              <a:xfrm>
                <a:off x="7081652" y="4189047"/>
                <a:ext cx="95207" cy="955787"/>
              </a:xfrm>
              <a:custGeom>
                <a:avLst/>
                <a:gdLst/>
                <a:ahLst/>
                <a:cxnLst/>
                <a:rect l="l" t="t" r="r" b="b"/>
                <a:pathLst>
                  <a:path w="95207" h="955787" extrusionOk="0">
                    <a:moveTo>
                      <a:pt x="73731" y="955787"/>
                    </a:moveTo>
                    <a:cubicBezTo>
                      <a:pt x="73731" y="955787"/>
                      <a:pt x="-71323" y="787112"/>
                      <a:pt x="45480" y="0"/>
                    </a:cubicBezTo>
                    <a:lnTo>
                      <a:pt x="52632" y="3413"/>
                    </a:lnTo>
                    <a:cubicBezTo>
                      <a:pt x="52632" y="3413"/>
                      <a:pt x="132251" y="420234"/>
                      <a:pt x="73731" y="95578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39"/>
              <p:cNvSpPr/>
              <p:nvPr/>
            </p:nvSpPr>
            <p:spPr>
              <a:xfrm>
                <a:off x="6050710" y="4037881"/>
                <a:ext cx="1641799" cy="961603"/>
              </a:xfrm>
              <a:custGeom>
                <a:avLst/>
                <a:gdLst/>
                <a:ahLst/>
                <a:cxnLst/>
                <a:rect l="l" t="t" r="r" b="b"/>
                <a:pathLst>
                  <a:path w="1641799" h="961603" extrusionOk="0">
                    <a:moveTo>
                      <a:pt x="19234" y="318180"/>
                    </a:moveTo>
                    <a:lnTo>
                      <a:pt x="572028" y="138495"/>
                    </a:lnTo>
                    <a:cubicBezTo>
                      <a:pt x="577370" y="139831"/>
                      <a:pt x="579685" y="132056"/>
                      <a:pt x="574491" y="130216"/>
                    </a:cubicBezTo>
                    <a:lnTo>
                      <a:pt x="126896" y="140840"/>
                    </a:lnTo>
                    <a:cubicBezTo>
                      <a:pt x="83570" y="141878"/>
                      <a:pt x="47307" y="108048"/>
                      <a:pt x="45467" y="64633"/>
                    </a:cubicBezTo>
                    <a:cubicBezTo>
                      <a:pt x="44814" y="49528"/>
                      <a:pt x="56951" y="36827"/>
                      <a:pt x="72026" y="35878"/>
                    </a:cubicBezTo>
                    <a:lnTo>
                      <a:pt x="640638" y="0"/>
                    </a:lnTo>
                    <a:cubicBezTo>
                      <a:pt x="668681" y="386"/>
                      <a:pt x="696280" y="7330"/>
                      <a:pt x="721148" y="20298"/>
                    </a:cubicBezTo>
                    <a:lnTo>
                      <a:pt x="1076096" y="159535"/>
                    </a:lnTo>
                    <a:cubicBezTo>
                      <a:pt x="1111439" y="173394"/>
                      <a:pt x="1144587" y="192356"/>
                      <a:pt x="1174500" y="215770"/>
                    </a:cubicBezTo>
                    <a:lnTo>
                      <a:pt x="1641799" y="581817"/>
                    </a:lnTo>
                    <a:lnTo>
                      <a:pt x="1379171" y="961604"/>
                    </a:lnTo>
                    <a:lnTo>
                      <a:pt x="1050486" y="577959"/>
                    </a:lnTo>
                    <a:cubicBezTo>
                      <a:pt x="1050486" y="577959"/>
                      <a:pt x="866053" y="620900"/>
                      <a:pt x="703936" y="551993"/>
                    </a:cubicBezTo>
                    <a:lnTo>
                      <a:pt x="396409" y="602471"/>
                    </a:lnTo>
                    <a:cubicBezTo>
                      <a:pt x="352489" y="609682"/>
                      <a:pt x="308866" y="588345"/>
                      <a:pt x="287559" y="549323"/>
                    </a:cubicBezTo>
                    <a:cubicBezTo>
                      <a:pt x="281209" y="537690"/>
                      <a:pt x="287203" y="523119"/>
                      <a:pt x="300082" y="520003"/>
                    </a:cubicBezTo>
                    <a:lnTo>
                      <a:pt x="641558" y="437565"/>
                    </a:lnTo>
                    <a:cubicBezTo>
                      <a:pt x="648710" y="438396"/>
                      <a:pt x="650698" y="428069"/>
                      <a:pt x="643784" y="426169"/>
                    </a:cubicBezTo>
                    <a:lnTo>
                      <a:pt x="251088" y="519291"/>
                    </a:lnTo>
                    <a:cubicBezTo>
                      <a:pt x="200818" y="531220"/>
                      <a:pt x="148500" y="510003"/>
                      <a:pt x="120724" y="466409"/>
                    </a:cubicBezTo>
                    <a:cubicBezTo>
                      <a:pt x="111317" y="451631"/>
                      <a:pt x="118706" y="431837"/>
                      <a:pt x="135502" y="426822"/>
                    </a:cubicBezTo>
                    <a:lnTo>
                      <a:pt x="611645" y="284677"/>
                    </a:lnTo>
                    <a:cubicBezTo>
                      <a:pt x="618560" y="286101"/>
                      <a:pt x="621171" y="276071"/>
                      <a:pt x="614464" y="273904"/>
                    </a:cubicBezTo>
                    <a:lnTo>
                      <a:pt x="115768" y="408275"/>
                    </a:lnTo>
                    <a:cubicBezTo>
                      <a:pt x="70127" y="420561"/>
                      <a:pt x="22231" y="398155"/>
                      <a:pt x="2497" y="355126"/>
                    </a:cubicBezTo>
                    <a:cubicBezTo>
                      <a:pt x="-4388" y="340110"/>
                      <a:pt x="3536" y="323314"/>
                      <a:pt x="19263" y="318210"/>
                    </a:cubicBezTo>
                    <a:close/>
                  </a:path>
                </a:pathLst>
              </a:custGeom>
              <a:solidFill>
                <a:srgbClr val="B45F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39"/>
              <p:cNvSpPr/>
              <p:nvPr/>
            </p:nvSpPr>
            <p:spPr>
              <a:xfrm>
                <a:off x="6359851" y="4177465"/>
                <a:ext cx="350439" cy="381191"/>
              </a:xfrm>
              <a:custGeom>
                <a:avLst/>
                <a:gdLst/>
                <a:ahLst/>
                <a:cxnLst/>
                <a:rect l="l" t="t" r="r" b="b"/>
                <a:pathLst>
                  <a:path w="350439" h="381191" extrusionOk="0">
                    <a:moveTo>
                      <a:pt x="11596" y="381161"/>
                    </a:moveTo>
                    <a:cubicBezTo>
                      <a:pt x="6343" y="381161"/>
                      <a:pt x="1565" y="377570"/>
                      <a:pt x="319" y="372259"/>
                    </a:cubicBezTo>
                    <a:cubicBezTo>
                      <a:pt x="-1165" y="366027"/>
                      <a:pt x="2664" y="359765"/>
                      <a:pt x="8896" y="358281"/>
                    </a:cubicBezTo>
                    <a:lnTo>
                      <a:pt x="324731" y="282846"/>
                    </a:lnTo>
                    <a:lnTo>
                      <a:pt x="257932" y="14402"/>
                    </a:lnTo>
                    <a:cubicBezTo>
                      <a:pt x="256389" y="8170"/>
                      <a:pt x="260187" y="1879"/>
                      <a:pt x="266390" y="336"/>
                    </a:cubicBezTo>
                    <a:cubicBezTo>
                      <a:pt x="272681" y="-1178"/>
                      <a:pt x="278913" y="2561"/>
                      <a:pt x="280456" y="8794"/>
                    </a:cubicBezTo>
                    <a:lnTo>
                      <a:pt x="350104" y="288603"/>
                    </a:lnTo>
                    <a:cubicBezTo>
                      <a:pt x="350846" y="291630"/>
                      <a:pt x="350341" y="294776"/>
                      <a:pt x="348768" y="297447"/>
                    </a:cubicBezTo>
                    <a:cubicBezTo>
                      <a:pt x="347166" y="300088"/>
                      <a:pt x="344555" y="301987"/>
                      <a:pt x="341528" y="302699"/>
                    </a:cubicBezTo>
                    <a:lnTo>
                      <a:pt x="14296" y="380865"/>
                    </a:lnTo>
                    <a:cubicBezTo>
                      <a:pt x="13377" y="381102"/>
                      <a:pt x="12486" y="381191"/>
                      <a:pt x="11596" y="381191"/>
                    </a:cubicBezTo>
                    <a:close/>
                  </a:path>
                </a:pathLst>
              </a:custGeom>
              <a:solidFill>
                <a:srgbClr val="5B0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39"/>
              <p:cNvSpPr/>
              <p:nvPr/>
            </p:nvSpPr>
            <p:spPr>
              <a:xfrm>
                <a:off x="6241158" y="4305696"/>
                <a:ext cx="431390" cy="141260"/>
              </a:xfrm>
              <a:custGeom>
                <a:avLst/>
                <a:gdLst/>
                <a:ahLst/>
                <a:cxnLst/>
                <a:rect l="l" t="t" r="r" b="b"/>
                <a:pathLst>
                  <a:path w="431390" h="141260" extrusionOk="0">
                    <a:moveTo>
                      <a:pt x="11617" y="141261"/>
                    </a:moveTo>
                    <a:cubicBezTo>
                      <a:pt x="6572" y="141261"/>
                      <a:pt x="1943" y="137937"/>
                      <a:pt x="459" y="132862"/>
                    </a:cubicBezTo>
                    <a:cubicBezTo>
                      <a:pt x="-1322" y="126720"/>
                      <a:pt x="2240" y="120280"/>
                      <a:pt x="8382" y="118499"/>
                    </a:cubicBezTo>
                    <a:lnTo>
                      <a:pt x="416568" y="480"/>
                    </a:lnTo>
                    <a:cubicBezTo>
                      <a:pt x="422652" y="-1360"/>
                      <a:pt x="429151" y="2261"/>
                      <a:pt x="430931" y="8404"/>
                    </a:cubicBezTo>
                    <a:cubicBezTo>
                      <a:pt x="432712" y="14546"/>
                      <a:pt x="429151" y="20986"/>
                      <a:pt x="423008" y="22766"/>
                    </a:cubicBezTo>
                    <a:lnTo>
                      <a:pt x="14822" y="140786"/>
                    </a:lnTo>
                    <a:cubicBezTo>
                      <a:pt x="13754" y="141112"/>
                      <a:pt x="12656" y="141231"/>
                      <a:pt x="11617" y="141231"/>
                    </a:cubicBezTo>
                    <a:close/>
                  </a:path>
                </a:pathLst>
              </a:custGeom>
              <a:solidFill>
                <a:srgbClr val="5B0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39"/>
              <p:cNvSpPr/>
              <p:nvPr/>
            </p:nvSpPr>
            <p:spPr>
              <a:xfrm>
                <a:off x="7127132" y="4189018"/>
                <a:ext cx="1175707" cy="1263097"/>
              </a:xfrm>
              <a:custGeom>
                <a:avLst/>
                <a:gdLst/>
                <a:ahLst/>
                <a:cxnLst/>
                <a:rect l="l" t="t" r="r" b="b"/>
                <a:pathLst>
                  <a:path w="1175707" h="1263097" extrusionOk="0">
                    <a:moveTo>
                      <a:pt x="0" y="30"/>
                    </a:moveTo>
                    <a:cubicBezTo>
                      <a:pt x="0" y="30"/>
                      <a:pt x="48431" y="383466"/>
                      <a:pt x="28251" y="955817"/>
                    </a:cubicBezTo>
                    <a:lnTo>
                      <a:pt x="486114" y="1175594"/>
                    </a:lnTo>
                    <a:cubicBezTo>
                      <a:pt x="716752" y="1350471"/>
                      <a:pt x="1050808" y="1252008"/>
                      <a:pt x="1149746" y="980003"/>
                    </a:cubicBezTo>
                    <a:lnTo>
                      <a:pt x="1149746" y="980003"/>
                    </a:lnTo>
                    <a:cubicBezTo>
                      <a:pt x="1224974" y="773135"/>
                      <a:pt x="1131793" y="542853"/>
                      <a:pt x="933857" y="446556"/>
                    </a:cubicBezTo>
                    <a:lnTo>
                      <a:pt x="3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39"/>
              <p:cNvSpPr/>
              <p:nvPr/>
            </p:nvSpPr>
            <p:spPr>
              <a:xfrm>
                <a:off x="7115520" y="4177400"/>
                <a:ext cx="957052" cy="469806"/>
              </a:xfrm>
              <a:custGeom>
                <a:avLst/>
                <a:gdLst/>
                <a:ahLst/>
                <a:cxnLst/>
                <a:rect l="l" t="t" r="r" b="b"/>
                <a:pathLst>
                  <a:path w="957052" h="469806" extrusionOk="0">
                    <a:moveTo>
                      <a:pt x="945440" y="469807"/>
                    </a:moveTo>
                    <a:cubicBezTo>
                      <a:pt x="943778" y="469807"/>
                      <a:pt x="942028" y="469451"/>
                      <a:pt x="940425" y="468679"/>
                    </a:cubicBezTo>
                    <a:lnTo>
                      <a:pt x="6598" y="22093"/>
                    </a:lnTo>
                    <a:cubicBezTo>
                      <a:pt x="811" y="19333"/>
                      <a:pt x="-1623" y="12389"/>
                      <a:pt x="1137" y="6603"/>
                    </a:cubicBezTo>
                    <a:cubicBezTo>
                      <a:pt x="3897" y="786"/>
                      <a:pt x="10871" y="-1617"/>
                      <a:pt x="16628" y="1142"/>
                    </a:cubicBezTo>
                    <a:lnTo>
                      <a:pt x="950455" y="447699"/>
                    </a:lnTo>
                    <a:cubicBezTo>
                      <a:pt x="956242" y="450458"/>
                      <a:pt x="958675" y="457402"/>
                      <a:pt x="955916" y="463189"/>
                    </a:cubicBezTo>
                    <a:cubicBezTo>
                      <a:pt x="953927" y="467373"/>
                      <a:pt x="949773" y="469777"/>
                      <a:pt x="945440" y="4697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68" name="Google Shape;1568;p39"/>
            <p:cNvGrpSpPr/>
            <p:nvPr/>
          </p:nvGrpSpPr>
          <p:grpSpPr>
            <a:xfrm>
              <a:off x="5141014" y="723777"/>
              <a:ext cx="531513" cy="587887"/>
              <a:chOff x="1272591" y="872616"/>
              <a:chExt cx="262385" cy="290200"/>
            </a:xfrm>
          </p:grpSpPr>
          <p:sp>
            <p:nvSpPr>
              <p:cNvPr id="1569" name="Google Shape;1569;p39"/>
              <p:cNvSpPr/>
              <p:nvPr/>
            </p:nvSpPr>
            <p:spPr>
              <a:xfrm>
                <a:off x="1340980" y="872616"/>
                <a:ext cx="193996" cy="180154"/>
              </a:xfrm>
              <a:custGeom>
                <a:avLst/>
                <a:gdLst/>
                <a:ahLst/>
                <a:cxnLst/>
                <a:rect l="l" t="t" r="r" b="b"/>
                <a:pathLst>
                  <a:path w="193996" h="180154" extrusionOk="0">
                    <a:moveTo>
                      <a:pt x="27497" y="0"/>
                    </a:moveTo>
                    <a:lnTo>
                      <a:pt x="0" y="73206"/>
                    </a:lnTo>
                    <a:lnTo>
                      <a:pt x="87259" y="154451"/>
                    </a:lnTo>
                    <a:lnTo>
                      <a:pt x="101970" y="115285"/>
                    </a:lnTo>
                    <a:lnTo>
                      <a:pt x="189428" y="179574"/>
                    </a:lnTo>
                    <a:cubicBezTo>
                      <a:pt x="191971" y="181449"/>
                      <a:pt x="195223" y="178407"/>
                      <a:pt x="193527" y="175734"/>
                    </a:cubicBezTo>
                    <a:lnTo>
                      <a:pt x="100773" y="30509"/>
                    </a:lnTo>
                    <a:lnTo>
                      <a:pt x="87738" y="65207"/>
                    </a:lnTo>
                    <a:lnTo>
                      <a:pt x="27497"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39"/>
              <p:cNvSpPr/>
              <p:nvPr/>
            </p:nvSpPr>
            <p:spPr>
              <a:xfrm>
                <a:off x="1272591" y="1067928"/>
                <a:ext cx="183165" cy="94888"/>
              </a:xfrm>
              <a:custGeom>
                <a:avLst/>
                <a:gdLst/>
                <a:ahLst/>
                <a:cxnLst/>
                <a:rect l="l" t="t" r="r" b="b"/>
                <a:pathLst>
                  <a:path w="183165" h="94888" extrusionOk="0">
                    <a:moveTo>
                      <a:pt x="10" y="4428"/>
                    </a:moveTo>
                    <a:lnTo>
                      <a:pt x="6583" y="67541"/>
                    </a:lnTo>
                    <a:lnTo>
                      <a:pt x="99377" y="94889"/>
                    </a:lnTo>
                    <a:lnTo>
                      <a:pt x="95856" y="61118"/>
                    </a:lnTo>
                    <a:lnTo>
                      <a:pt x="179814" y="75590"/>
                    </a:lnTo>
                    <a:cubicBezTo>
                      <a:pt x="182925" y="76128"/>
                      <a:pt x="184481" y="71949"/>
                      <a:pt x="181768" y="70324"/>
                    </a:cubicBezTo>
                    <a:lnTo>
                      <a:pt x="64260" y="0"/>
                    </a:lnTo>
                    <a:lnTo>
                      <a:pt x="67372" y="29911"/>
                    </a:lnTo>
                    <a:lnTo>
                      <a:pt x="0" y="440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71" name="Google Shape;1571;p39"/>
            <p:cNvGrpSpPr/>
            <p:nvPr/>
          </p:nvGrpSpPr>
          <p:grpSpPr>
            <a:xfrm>
              <a:off x="7126696" y="672074"/>
              <a:ext cx="766759" cy="691311"/>
              <a:chOff x="922021" y="1347762"/>
              <a:chExt cx="766759" cy="691311"/>
            </a:xfrm>
          </p:grpSpPr>
          <p:sp>
            <p:nvSpPr>
              <p:cNvPr id="1572" name="Google Shape;1572;p39"/>
              <p:cNvSpPr/>
              <p:nvPr/>
            </p:nvSpPr>
            <p:spPr>
              <a:xfrm>
                <a:off x="922021" y="1495511"/>
                <a:ext cx="766759" cy="543562"/>
              </a:xfrm>
              <a:custGeom>
                <a:avLst/>
                <a:gdLst/>
                <a:ahLst/>
                <a:cxnLst/>
                <a:rect l="l" t="t" r="r" b="b"/>
                <a:pathLst>
                  <a:path w="417284" h="295816" extrusionOk="0">
                    <a:moveTo>
                      <a:pt x="147908" y="295816"/>
                    </a:moveTo>
                    <a:lnTo>
                      <a:pt x="269376" y="295816"/>
                    </a:lnTo>
                    <a:cubicBezTo>
                      <a:pt x="351060" y="295816"/>
                      <a:pt x="417284" y="229592"/>
                      <a:pt x="417284" y="147908"/>
                    </a:cubicBezTo>
                    <a:lnTo>
                      <a:pt x="417284" y="147908"/>
                    </a:lnTo>
                    <a:cubicBezTo>
                      <a:pt x="417284" y="66225"/>
                      <a:pt x="351060" y="0"/>
                      <a:pt x="269376" y="0"/>
                    </a:cubicBezTo>
                    <a:lnTo>
                      <a:pt x="147908" y="0"/>
                    </a:lnTo>
                    <a:cubicBezTo>
                      <a:pt x="66225" y="-10"/>
                      <a:pt x="0" y="66215"/>
                      <a:pt x="0" y="147908"/>
                    </a:cubicBezTo>
                    <a:lnTo>
                      <a:pt x="0" y="147908"/>
                    </a:lnTo>
                    <a:cubicBezTo>
                      <a:pt x="0" y="229592"/>
                      <a:pt x="66225" y="295816"/>
                      <a:pt x="147908"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73" name="Google Shape;1573;p39"/>
              <p:cNvGrpSpPr/>
              <p:nvPr/>
            </p:nvGrpSpPr>
            <p:grpSpPr>
              <a:xfrm>
                <a:off x="1050837" y="1627096"/>
                <a:ext cx="505951" cy="284127"/>
                <a:chOff x="1050837" y="1627096"/>
                <a:chExt cx="505951" cy="284127"/>
              </a:xfrm>
            </p:grpSpPr>
            <p:sp>
              <p:nvSpPr>
                <p:cNvPr id="1574" name="Google Shape;1574;p39"/>
                <p:cNvSpPr/>
                <p:nvPr/>
              </p:nvSpPr>
              <p:spPr>
                <a:xfrm>
                  <a:off x="1072933" y="1680401"/>
                  <a:ext cx="413572" cy="209379"/>
                </a:xfrm>
                <a:custGeom>
                  <a:avLst/>
                  <a:gdLst/>
                  <a:ahLst/>
                  <a:cxnLst/>
                  <a:rect l="l" t="t" r="r" b="b"/>
                  <a:pathLst>
                    <a:path w="225073" h="113948" extrusionOk="0">
                      <a:moveTo>
                        <a:pt x="0" y="84955"/>
                      </a:moveTo>
                      <a:cubicBezTo>
                        <a:pt x="0" y="84955"/>
                        <a:pt x="8976" y="100284"/>
                        <a:pt x="29612" y="94619"/>
                      </a:cubicBezTo>
                      <a:cubicBezTo>
                        <a:pt x="58355" y="86730"/>
                        <a:pt x="39027" y="0"/>
                        <a:pt x="64838" y="0"/>
                      </a:cubicBezTo>
                      <a:cubicBezTo>
                        <a:pt x="90650" y="0"/>
                        <a:pt x="80227" y="71730"/>
                        <a:pt x="103526" y="71730"/>
                      </a:cubicBezTo>
                      <a:cubicBezTo>
                        <a:pt x="129307" y="71730"/>
                        <a:pt x="111255" y="0"/>
                        <a:pt x="144956" y="0"/>
                      </a:cubicBezTo>
                      <a:cubicBezTo>
                        <a:pt x="178657" y="0"/>
                        <a:pt x="158311" y="89533"/>
                        <a:pt x="185778" y="89533"/>
                      </a:cubicBezTo>
                      <a:cubicBezTo>
                        <a:pt x="213245" y="89533"/>
                        <a:pt x="200788" y="5595"/>
                        <a:pt x="225074" y="5595"/>
                      </a:cubicBezTo>
                      <a:lnTo>
                        <a:pt x="225074" y="113948"/>
                      </a:lnTo>
                      <a:lnTo>
                        <a:pt x="0" y="113948"/>
                      </a:lnTo>
                      <a:lnTo>
                        <a:pt x="0" y="84955"/>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39"/>
                <p:cNvSpPr/>
                <p:nvPr/>
              </p:nvSpPr>
              <p:spPr>
                <a:xfrm>
                  <a:off x="1188565"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68" y="0"/>
                        <a:pt x="1955" y="0"/>
                      </a:cubicBezTo>
                      <a:cubicBezTo>
                        <a:pt x="304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39"/>
                <p:cNvSpPr/>
                <p:nvPr/>
              </p:nvSpPr>
              <p:spPr>
                <a:xfrm>
                  <a:off x="1335865"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68" y="0"/>
                        <a:pt x="1955" y="0"/>
                      </a:cubicBezTo>
                      <a:cubicBezTo>
                        <a:pt x="304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39"/>
                <p:cNvSpPr/>
                <p:nvPr/>
              </p:nvSpPr>
              <p:spPr>
                <a:xfrm>
                  <a:off x="1483166"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78" y="0"/>
                        <a:pt x="1955" y="0"/>
                      </a:cubicBezTo>
                      <a:cubicBezTo>
                        <a:pt x="303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39"/>
                <p:cNvSpPr/>
                <p:nvPr/>
              </p:nvSpPr>
              <p:spPr>
                <a:xfrm>
                  <a:off x="1069338" y="1649228"/>
                  <a:ext cx="7183" cy="261994"/>
                </a:xfrm>
                <a:custGeom>
                  <a:avLst/>
                  <a:gdLst/>
                  <a:ahLst/>
                  <a:cxnLst/>
                  <a:rect l="l" t="t" r="r" b="b"/>
                  <a:pathLst>
                    <a:path w="3909" h="142582" extrusionOk="0">
                      <a:moveTo>
                        <a:pt x="1955" y="142582"/>
                      </a:moveTo>
                      <a:cubicBezTo>
                        <a:pt x="878" y="142582"/>
                        <a:pt x="0" y="141715"/>
                        <a:pt x="0" y="140627"/>
                      </a:cubicBezTo>
                      <a:lnTo>
                        <a:pt x="0" y="1955"/>
                      </a:lnTo>
                      <a:cubicBezTo>
                        <a:pt x="0" y="878"/>
                        <a:pt x="868" y="0"/>
                        <a:pt x="1955" y="0"/>
                      </a:cubicBezTo>
                      <a:cubicBezTo>
                        <a:pt x="3042" y="0"/>
                        <a:pt x="3910" y="868"/>
                        <a:pt x="3910" y="1955"/>
                      </a:cubicBezTo>
                      <a:lnTo>
                        <a:pt x="3910" y="140627"/>
                      </a:lnTo>
                      <a:cubicBezTo>
                        <a:pt x="3910" y="141705"/>
                        <a:pt x="3042" y="142582"/>
                        <a:pt x="1955" y="14258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39"/>
                <p:cNvSpPr/>
                <p:nvPr/>
              </p:nvSpPr>
              <p:spPr>
                <a:xfrm>
                  <a:off x="1055073" y="1627096"/>
                  <a:ext cx="35717" cy="30934"/>
                </a:xfrm>
                <a:custGeom>
                  <a:avLst/>
                  <a:gdLst/>
                  <a:ahLst/>
                  <a:cxnLst/>
                  <a:rect l="l" t="t" r="r" b="b"/>
                  <a:pathLst>
                    <a:path w="19438" h="16835" extrusionOk="0">
                      <a:moveTo>
                        <a:pt x="0" y="16835"/>
                      </a:moveTo>
                      <a:lnTo>
                        <a:pt x="9714" y="0"/>
                      </a:lnTo>
                      <a:lnTo>
                        <a:pt x="19439" y="16835"/>
                      </a:lnTo>
                      <a:lnTo>
                        <a:pt x="0" y="1683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39"/>
                <p:cNvSpPr/>
                <p:nvPr/>
              </p:nvSpPr>
              <p:spPr>
                <a:xfrm>
                  <a:off x="1050837" y="1886307"/>
                  <a:ext cx="478338" cy="7183"/>
                </a:xfrm>
                <a:custGeom>
                  <a:avLst/>
                  <a:gdLst/>
                  <a:ahLst/>
                  <a:cxnLst/>
                  <a:rect l="l" t="t" r="r" b="b"/>
                  <a:pathLst>
                    <a:path w="260320" h="3909" extrusionOk="0">
                      <a:moveTo>
                        <a:pt x="258365" y="3910"/>
                      </a:moveTo>
                      <a:lnTo>
                        <a:pt x="1955" y="3910"/>
                      </a:lnTo>
                      <a:cubicBezTo>
                        <a:pt x="878" y="3910"/>
                        <a:pt x="0" y="3042"/>
                        <a:pt x="0" y="1955"/>
                      </a:cubicBezTo>
                      <a:cubicBezTo>
                        <a:pt x="0" y="868"/>
                        <a:pt x="868" y="0"/>
                        <a:pt x="1955" y="0"/>
                      </a:cubicBezTo>
                      <a:lnTo>
                        <a:pt x="258365" y="0"/>
                      </a:lnTo>
                      <a:cubicBezTo>
                        <a:pt x="259443" y="0"/>
                        <a:pt x="260320" y="878"/>
                        <a:pt x="260320" y="1955"/>
                      </a:cubicBezTo>
                      <a:cubicBezTo>
                        <a:pt x="260320" y="3032"/>
                        <a:pt x="259453" y="3910"/>
                        <a:pt x="258365" y="391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39"/>
                <p:cNvSpPr/>
                <p:nvPr/>
              </p:nvSpPr>
              <p:spPr>
                <a:xfrm>
                  <a:off x="1525854" y="1872022"/>
                  <a:ext cx="30934" cy="35736"/>
                </a:xfrm>
                <a:custGeom>
                  <a:avLst/>
                  <a:gdLst/>
                  <a:ahLst/>
                  <a:cxnLst/>
                  <a:rect l="l" t="t" r="r" b="b"/>
                  <a:pathLst>
                    <a:path w="16835" h="19448" extrusionOk="0">
                      <a:moveTo>
                        <a:pt x="0" y="0"/>
                      </a:moveTo>
                      <a:lnTo>
                        <a:pt x="16835" y="9724"/>
                      </a:lnTo>
                      <a:lnTo>
                        <a:pt x="0" y="19448"/>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39"/>
                <p:cNvSpPr/>
                <p:nvPr/>
              </p:nvSpPr>
              <p:spPr>
                <a:xfrm>
                  <a:off x="1180936" y="1669178"/>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39"/>
                <p:cNvSpPr/>
                <p:nvPr/>
              </p:nvSpPr>
              <p:spPr>
                <a:xfrm>
                  <a:off x="1328237" y="1669178"/>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39"/>
                <p:cNvSpPr/>
                <p:nvPr/>
              </p:nvSpPr>
              <p:spPr>
                <a:xfrm>
                  <a:off x="1475538" y="1680401"/>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85" name="Google Shape;1585;p39"/>
              <p:cNvSpPr/>
              <p:nvPr/>
            </p:nvSpPr>
            <p:spPr>
              <a:xfrm rot="-4574816">
                <a:off x="953191" y="1372826"/>
                <a:ext cx="239775" cy="239775"/>
              </a:xfrm>
              <a:custGeom>
                <a:avLst/>
                <a:gdLst/>
                <a:ahLst/>
                <a:cxnLst/>
                <a:rect l="l" t="t" r="r" b="b"/>
                <a:pathLst>
                  <a:path w="130294" h="130294" extrusionOk="0">
                    <a:moveTo>
                      <a:pt x="130295" y="65147"/>
                    </a:moveTo>
                    <a:cubicBezTo>
                      <a:pt x="130295" y="101127"/>
                      <a:pt x="101127" y="130295"/>
                      <a:pt x="65147" y="130295"/>
                    </a:cubicBezTo>
                    <a:cubicBezTo>
                      <a:pt x="29167" y="130295"/>
                      <a:pt x="0" y="101127"/>
                      <a:pt x="0" y="65147"/>
                    </a:cubicBezTo>
                    <a:cubicBezTo>
                      <a:pt x="0" y="29168"/>
                      <a:pt x="29167" y="0"/>
                      <a:pt x="65147"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39"/>
              <p:cNvSpPr/>
              <p:nvPr/>
            </p:nvSpPr>
            <p:spPr>
              <a:xfrm>
                <a:off x="996596" y="1442296"/>
                <a:ext cx="151925" cy="104460"/>
              </a:xfrm>
              <a:custGeom>
                <a:avLst/>
                <a:gdLst/>
                <a:ahLst/>
                <a:cxnLst/>
                <a:rect l="l" t="t" r="r" b="b"/>
                <a:pathLst>
                  <a:path w="82680" h="56849" extrusionOk="0">
                    <a:moveTo>
                      <a:pt x="29073" y="56849"/>
                    </a:moveTo>
                    <a:cubicBezTo>
                      <a:pt x="27048" y="56849"/>
                      <a:pt x="25024" y="56061"/>
                      <a:pt x="23498" y="54506"/>
                    </a:cubicBezTo>
                    <a:lnTo>
                      <a:pt x="0" y="30469"/>
                    </a:lnTo>
                    <a:lnTo>
                      <a:pt x="11150"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87" name="Google Shape;1587;p39"/>
            <p:cNvGrpSpPr/>
            <p:nvPr/>
          </p:nvGrpSpPr>
          <p:grpSpPr>
            <a:xfrm>
              <a:off x="4557921" y="1279838"/>
              <a:ext cx="1067323" cy="964974"/>
              <a:chOff x="1641646" y="129663"/>
              <a:chExt cx="1067323" cy="964974"/>
            </a:xfrm>
          </p:grpSpPr>
          <p:grpSp>
            <p:nvGrpSpPr>
              <p:cNvPr id="1588" name="Google Shape;1588;p39"/>
              <p:cNvGrpSpPr/>
              <p:nvPr/>
            </p:nvGrpSpPr>
            <p:grpSpPr>
              <a:xfrm>
                <a:off x="1675148" y="361753"/>
                <a:ext cx="1033821" cy="732884"/>
                <a:chOff x="1675148" y="361753"/>
                <a:chExt cx="1033821" cy="732884"/>
              </a:xfrm>
            </p:grpSpPr>
            <p:sp>
              <p:nvSpPr>
                <p:cNvPr id="1589" name="Google Shape;1589;p39"/>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90" name="Google Shape;1590;p39"/>
                <p:cNvGrpSpPr/>
                <p:nvPr/>
              </p:nvGrpSpPr>
              <p:grpSpPr>
                <a:xfrm>
                  <a:off x="1903705" y="475177"/>
                  <a:ext cx="605704" cy="511239"/>
                  <a:chOff x="1903705" y="475177"/>
                  <a:chExt cx="605704" cy="511239"/>
                </a:xfrm>
              </p:grpSpPr>
              <p:sp>
                <p:nvSpPr>
                  <p:cNvPr id="1591" name="Google Shape;1591;p39"/>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39"/>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39"/>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39"/>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39"/>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39"/>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39"/>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39"/>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39"/>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39"/>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39"/>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39"/>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3" name="Google Shape;1603;p39"/>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04" name="Google Shape;1604;p39"/>
              <p:cNvGrpSpPr/>
              <p:nvPr/>
            </p:nvGrpSpPr>
            <p:grpSpPr>
              <a:xfrm>
                <a:off x="1641646" y="129663"/>
                <a:ext cx="456680" cy="456680"/>
                <a:chOff x="1641646" y="129663"/>
                <a:chExt cx="456680" cy="456680"/>
              </a:xfrm>
            </p:grpSpPr>
            <p:sp>
              <p:nvSpPr>
                <p:cNvPr id="1605" name="Google Shape;1605;p39"/>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39"/>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38"/>
          <p:cNvSpPr txBox="1">
            <a:spLocks noGrp="1"/>
          </p:cNvSpPr>
          <p:nvPr>
            <p:ph type="title"/>
          </p:nvPr>
        </p:nvSpPr>
        <p:spPr>
          <a:xfrm>
            <a:off x="645598" y="292172"/>
            <a:ext cx="44487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000" dirty="0"/>
              <a:t>Future Scope</a:t>
            </a:r>
            <a:endParaRPr sz="2000" dirty="0"/>
          </a:p>
        </p:txBody>
      </p:sp>
      <p:sp>
        <p:nvSpPr>
          <p:cNvPr id="1258" name="Google Shape;1258;p38"/>
          <p:cNvSpPr txBox="1">
            <a:spLocks noGrp="1"/>
          </p:cNvSpPr>
          <p:nvPr>
            <p:ph type="subTitle" idx="1"/>
          </p:nvPr>
        </p:nvSpPr>
        <p:spPr>
          <a:xfrm>
            <a:off x="560795" y="828186"/>
            <a:ext cx="4448700" cy="36828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lang="en-US" sz="900" dirty="0">
              <a:latin typeface="Roboto" panose="02000000000000000000" pitchFamily="2" charset="0"/>
              <a:ea typeface="Roboto" panose="02000000000000000000" pitchFamily="2" charset="0"/>
              <a:cs typeface="Roboto" panose="02000000000000000000" pitchFamily="2" charset="0"/>
            </a:endParaRPr>
          </a:p>
          <a:p>
            <a:pPr marL="0" lvl="0" indent="0" algn="ctr" rtl="0">
              <a:spcBef>
                <a:spcPts val="0"/>
              </a:spcBef>
              <a:spcAft>
                <a:spcPts val="0"/>
              </a:spcAft>
              <a:buNone/>
            </a:pPr>
            <a:r>
              <a:rPr lang="en-US" sz="900" b="1" dirty="0">
                <a:latin typeface="Roboto" panose="02000000000000000000" pitchFamily="2" charset="0"/>
                <a:ea typeface="Roboto" panose="02000000000000000000" pitchFamily="2" charset="0"/>
                <a:cs typeface="Roboto" panose="02000000000000000000" pitchFamily="2" charset="0"/>
              </a:rPr>
              <a:t>Business Relevance:</a:t>
            </a:r>
          </a:p>
          <a:p>
            <a:pPr marL="0" lvl="0" indent="0" algn="ctr"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FinCombat holds significant business relevance as it addresses a pressing societal need for financial literacy while offering opportunities for monetization. With the global financial literacy rate at just 33%, the demand for effective financial education solutions is high. By providing an engaging and interactive platform, FinCombat attracts a wide user base, including individuals, educational institutions, and financial organizations. This broad market potential opens avenues for revenue generation through subscription models, in-app purchases, and partnerships with financial institutions seeking to promote financial literacy.</a:t>
            </a:r>
          </a:p>
          <a:p>
            <a:pPr marL="0" lvl="0" indent="0" algn="ctr" rtl="0">
              <a:spcBef>
                <a:spcPts val="0"/>
              </a:spcBef>
              <a:spcAft>
                <a:spcPts val="0"/>
              </a:spcAft>
              <a:buNone/>
            </a:pPr>
            <a:endParaRPr lang="en-US" sz="900" dirty="0">
              <a:latin typeface="Roboto" panose="02000000000000000000" pitchFamily="2" charset="0"/>
              <a:ea typeface="Roboto" panose="02000000000000000000" pitchFamily="2" charset="0"/>
              <a:cs typeface="Roboto" panose="02000000000000000000" pitchFamily="2" charset="0"/>
            </a:endParaRPr>
          </a:p>
          <a:p>
            <a:pPr marL="0" lvl="0" indent="0" algn="ctr" rtl="0">
              <a:spcBef>
                <a:spcPts val="0"/>
              </a:spcBef>
              <a:spcAft>
                <a:spcPts val="0"/>
              </a:spcAft>
              <a:buNone/>
            </a:pPr>
            <a:r>
              <a:rPr lang="en-US" sz="900" b="1" dirty="0">
                <a:latin typeface="Roboto" panose="02000000000000000000" pitchFamily="2" charset="0"/>
                <a:ea typeface="Roboto" panose="02000000000000000000" pitchFamily="2" charset="0"/>
                <a:cs typeface="Roboto" panose="02000000000000000000" pitchFamily="2" charset="0"/>
              </a:rPr>
              <a:t>Optimization:</a:t>
            </a:r>
          </a:p>
          <a:p>
            <a:pPr marL="0" lvl="0" indent="0" algn="ctr"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To optimize FinCombat, continuous refinement of content and features is essential. This includes updating gameplay mechanics based on user feedback, improving data analytics to personalize user experiences, and enhancing platform performance for seamless interaction. Additionally, leveraging machine learning algorithms to provide more accurate recommendations and insights can further optimize the platform's effectiveness in fostering financial literacy.</a:t>
            </a:r>
          </a:p>
          <a:p>
            <a:pPr marL="0" lvl="0" indent="0" algn="ctr" rtl="0">
              <a:spcBef>
                <a:spcPts val="0"/>
              </a:spcBef>
              <a:spcAft>
                <a:spcPts val="0"/>
              </a:spcAft>
              <a:buNone/>
            </a:pPr>
            <a:endParaRPr lang="en-US" sz="900" dirty="0">
              <a:latin typeface="Roboto" panose="02000000000000000000" pitchFamily="2" charset="0"/>
              <a:ea typeface="Roboto" panose="02000000000000000000" pitchFamily="2" charset="0"/>
              <a:cs typeface="Roboto" panose="02000000000000000000" pitchFamily="2" charset="0"/>
            </a:endParaRPr>
          </a:p>
          <a:p>
            <a:pPr marL="0" lvl="0" indent="0" algn="ctr" rtl="0">
              <a:spcBef>
                <a:spcPts val="0"/>
              </a:spcBef>
              <a:spcAft>
                <a:spcPts val="0"/>
              </a:spcAft>
              <a:buNone/>
            </a:pPr>
            <a:r>
              <a:rPr lang="en-US" sz="900" b="1" dirty="0">
                <a:latin typeface="Roboto" panose="02000000000000000000" pitchFamily="2" charset="0"/>
                <a:ea typeface="Roboto" panose="02000000000000000000" pitchFamily="2" charset="0"/>
                <a:cs typeface="Roboto" panose="02000000000000000000" pitchFamily="2" charset="0"/>
              </a:rPr>
              <a:t>Scope for Modification:</a:t>
            </a:r>
          </a:p>
          <a:p>
            <a:pPr marL="0" lvl="0" indent="0" algn="ctr"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FinCombat offers ample scope for modification to cater to evolving user needs and technological advancements. This includes expanding content offerings to cover advanced financial topics, integrating new gamification elements(like themes) to enhance engagement, and adapting the platform for emerging technologies like virtual reality or augmented reality. Moreover, flexibility in backend architecture allows for easy integration of additional services or third-party APIs to enrich the user experience and stay competitive in the market</a:t>
            </a:r>
          </a:p>
        </p:txBody>
      </p:sp>
      <p:grpSp>
        <p:nvGrpSpPr>
          <p:cNvPr id="1259" name="Google Shape;1259;p38"/>
          <p:cNvGrpSpPr/>
          <p:nvPr/>
        </p:nvGrpSpPr>
        <p:grpSpPr>
          <a:xfrm>
            <a:off x="5507877" y="695669"/>
            <a:ext cx="3281151" cy="3220227"/>
            <a:chOff x="5507877" y="695669"/>
            <a:chExt cx="3281151" cy="3220227"/>
          </a:xfrm>
        </p:grpSpPr>
        <p:grpSp>
          <p:nvGrpSpPr>
            <p:cNvPr id="1260" name="Google Shape;1260;p38"/>
            <p:cNvGrpSpPr/>
            <p:nvPr/>
          </p:nvGrpSpPr>
          <p:grpSpPr>
            <a:xfrm>
              <a:off x="5508048" y="1350628"/>
              <a:ext cx="2308535" cy="1444166"/>
              <a:chOff x="3508423" y="2039439"/>
              <a:chExt cx="4844774" cy="3030779"/>
            </a:xfrm>
          </p:grpSpPr>
          <p:sp>
            <p:nvSpPr>
              <p:cNvPr id="1261" name="Google Shape;1261;p38"/>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2" name="Google Shape;1262;p38"/>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3" name="Google Shape;1263;p38"/>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38"/>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38"/>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38"/>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38"/>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38"/>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38"/>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38"/>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38"/>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38"/>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38"/>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38"/>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38"/>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38"/>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38"/>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38"/>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38"/>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0" name="Google Shape;1280;p38"/>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38"/>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38"/>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38"/>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38"/>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38"/>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38"/>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38"/>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38"/>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38"/>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38"/>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38"/>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38"/>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38"/>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38"/>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38"/>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38"/>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38"/>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38"/>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38"/>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38"/>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38"/>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38"/>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38"/>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38"/>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38"/>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38"/>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38"/>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38"/>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38"/>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38"/>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38"/>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38"/>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38"/>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38"/>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38"/>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38"/>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38"/>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8" name="Google Shape;1318;p38"/>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9" name="Google Shape;1319;p38"/>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38"/>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38"/>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38"/>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38"/>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38"/>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38"/>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38"/>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38"/>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38"/>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38"/>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38"/>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38"/>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38"/>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38"/>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38"/>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38"/>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38"/>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38"/>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38"/>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38"/>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38"/>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38"/>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38"/>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38"/>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38"/>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38"/>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38"/>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38"/>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38"/>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38"/>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38"/>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38"/>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38"/>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38"/>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38"/>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38"/>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38"/>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38"/>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38"/>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38"/>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38"/>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38"/>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38"/>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38"/>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38"/>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38"/>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38"/>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38"/>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38"/>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38"/>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38"/>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38"/>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38"/>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38"/>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38"/>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38"/>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38"/>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38"/>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8" name="Google Shape;1378;p38"/>
            <p:cNvGrpSpPr/>
            <p:nvPr/>
          </p:nvGrpSpPr>
          <p:grpSpPr>
            <a:xfrm>
              <a:off x="7065133" y="1455762"/>
              <a:ext cx="1723895" cy="2131233"/>
              <a:chOff x="8772258" y="1455762"/>
              <a:chExt cx="1723895" cy="2131233"/>
            </a:xfrm>
          </p:grpSpPr>
          <p:sp>
            <p:nvSpPr>
              <p:cNvPr id="1379" name="Google Shape;1379;p38"/>
              <p:cNvSpPr/>
              <p:nvPr/>
            </p:nvSpPr>
            <p:spPr>
              <a:xfrm flipH="1">
                <a:off x="10029282" y="1455762"/>
                <a:ext cx="168765" cy="280597"/>
              </a:xfrm>
              <a:custGeom>
                <a:avLst/>
                <a:gdLst/>
                <a:ahLst/>
                <a:cxnLst/>
                <a:rect l="l" t="t" r="r" b="b"/>
                <a:pathLst>
                  <a:path w="543176" h="903112" extrusionOk="0">
                    <a:moveTo>
                      <a:pt x="258752" y="0"/>
                    </a:moveTo>
                    <a:lnTo>
                      <a:pt x="0" y="219280"/>
                    </a:lnTo>
                    <a:lnTo>
                      <a:pt x="172442" y="647254"/>
                    </a:lnTo>
                    <a:lnTo>
                      <a:pt x="310881" y="529940"/>
                    </a:lnTo>
                    <a:lnTo>
                      <a:pt x="519223" y="897494"/>
                    </a:lnTo>
                    <a:cubicBezTo>
                      <a:pt x="525310" y="908211"/>
                      <a:pt x="544274" y="902389"/>
                      <a:pt x="543127" y="890173"/>
                    </a:cubicBezTo>
                    <a:lnTo>
                      <a:pt x="481604" y="224263"/>
                    </a:lnTo>
                    <a:lnTo>
                      <a:pt x="358953" y="328214"/>
                    </a:lnTo>
                    <a:lnTo>
                      <a:pt x="25875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38"/>
              <p:cNvSpPr/>
              <p:nvPr/>
            </p:nvSpPr>
            <p:spPr>
              <a:xfrm flipH="1">
                <a:off x="9789116" y="1458434"/>
                <a:ext cx="121626" cy="226639"/>
              </a:xfrm>
              <a:custGeom>
                <a:avLst/>
                <a:gdLst/>
                <a:ahLst/>
                <a:cxnLst/>
                <a:rect l="l" t="t" r="r" b="b"/>
                <a:pathLst>
                  <a:path w="391457" h="729447" extrusionOk="0">
                    <a:moveTo>
                      <a:pt x="354764" y="0"/>
                    </a:moveTo>
                    <a:lnTo>
                      <a:pt x="89661" y="8159"/>
                    </a:lnTo>
                    <a:lnTo>
                      <a:pt x="0" y="379858"/>
                    </a:lnTo>
                    <a:lnTo>
                      <a:pt x="141835" y="375492"/>
                    </a:lnTo>
                    <a:lnTo>
                      <a:pt x="104127" y="714864"/>
                    </a:lnTo>
                    <a:cubicBezTo>
                      <a:pt x="102716" y="727477"/>
                      <a:pt x="120842" y="735019"/>
                      <a:pt x="126928" y="724390"/>
                    </a:cubicBezTo>
                    <a:lnTo>
                      <a:pt x="391457" y="264309"/>
                    </a:lnTo>
                    <a:lnTo>
                      <a:pt x="265808" y="268190"/>
                    </a:lnTo>
                    <a:lnTo>
                      <a:pt x="354764"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38"/>
              <p:cNvSpPr/>
              <p:nvPr/>
            </p:nvSpPr>
            <p:spPr>
              <a:xfrm flipH="1">
                <a:off x="9085486" y="2482289"/>
                <a:ext cx="570537" cy="352191"/>
              </a:xfrm>
              <a:custGeom>
                <a:avLst/>
                <a:gdLst/>
                <a:ahLst/>
                <a:cxnLst/>
                <a:rect l="l" t="t" r="r" b="b"/>
                <a:pathLst>
                  <a:path w="1836294" h="1133539" extrusionOk="0">
                    <a:moveTo>
                      <a:pt x="348200" y="1133539"/>
                    </a:moveTo>
                    <a:cubicBezTo>
                      <a:pt x="259421" y="1133539"/>
                      <a:pt x="166849" y="1125204"/>
                      <a:pt x="70264" y="1106989"/>
                    </a:cubicBezTo>
                    <a:cubicBezTo>
                      <a:pt x="23471" y="1098169"/>
                      <a:pt x="-7313" y="1053096"/>
                      <a:pt x="1508" y="1006258"/>
                    </a:cubicBezTo>
                    <a:cubicBezTo>
                      <a:pt x="10328" y="959465"/>
                      <a:pt x="55313" y="928637"/>
                      <a:pt x="102239" y="937502"/>
                    </a:cubicBezTo>
                    <a:cubicBezTo>
                      <a:pt x="1124941" y="1130188"/>
                      <a:pt x="1650824" y="92314"/>
                      <a:pt x="1672699" y="48079"/>
                    </a:cubicBezTo>
                    <a:cubicBezTo>
                      <a:pt x="1693780" y="5431"/>
                      <a:pt x="1745468" y="-12166"/>
                      <a:pt x="1788160" y="8915"/>
                    </a:cubicBezTo>
                    <a:cubicBezTo>
                      <a:pt x="1830852" y="29952"/>
                      <a:pt x="1848404" y="81553"/>
                      <a:pt x="1827456" y="124244"/>
                    </a:cubicBezTo>
                    <a:cubicBezTo>
                      <a:pt x="1822031" y="135270"/>
                      <a:pt x="1318861" y="1133495"/>
                      <a:pt x="348245" y="11334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38"/>
              <p:cNvSpPr/>
              <p:nvPr/>
            </p:nvSpPr>
            <p:spPr>
              <a:xfrm flipH="1">
                <a:off x="8780758" y="2326845"/>
                <a:ext cx="172365" cy="162530"/>
              </a:xfrm>
              <a:custGeom>
                <a:avLst/>
                <a:gdLst/>
                <a:ahLst/>
                <a:cxnLst/>
                <a:rect l="l" t="t" r="r" b="b"/>
                <a:pathLst>
                  <a:path w="554765" h="523110" extrusionOk="0">
                    <a:moveTo>
                      <a:pt x="84678" y="523066"/>
                    </a:moveTo>
                    <a:lnTo>
                      <a:pt x="540481" y="98531"/>
                    </a:lnTo>
                    <a:cubicBezTo>
                      <a:pt x="560680" y="78465"/>
                      <a:pt x="559269" y="45388"/>
                      <a:pt x="537438" y="27041"/>
                    </a:cubicBezTo>
                    <a:lnTo>
                      <a:pt x="537438" y="27041"/>
                    </a:lnTo>
                    <a:cubicBezTo>
                      <a:pt x="498010" y="-6036"/>
                      <a:pt x="441470" y="-9079"/>
                      <a:pt x="398779" y="19632"/>
                    </a:cubicBezTo>
                    <a:lnTo>
                      <a:pt x="0" y="361297"/>
                    </a:lnTo>
                    <a:lnTo>
                      <a:pt x="84634" y="5231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38"/>
              <p:cNvSpPr/>
              <p:nvPr/>
            </p:nvSpPr>
            <p:spPr>
              <a:xfrm flipH="1">
                <a:off x="8903961" y="2341439"/>
                <a:ext cx="256403" cy="199376"/>
              </a:xfrm>
              <a:custGeom>
                <a:avLst/>
                <a:gdLst/>
                <a:ahLst/>
                <a:cxnLst/>
                <a:rect l="l" t="t" r="r" b="b"/>
                <a:pathLst>
                  <a:path w="825242" h="641700" extrusionOk="0">
                    <a:moveTo>
                      <a:pt x="0" y="515081"/>
                    </a:moveTo>
                    <a:cubicBezTo>
                      <a:pt x="0" y="515081"/>
                      <a:pt x="78591" y="369233"/>
                      <a:pt x="198375" y="295802"/>
                    </a:cubicBezTo>
                    <a:cubicBezTo>
                      <a:pt x="316659" y="223296"/>
                      <a:pt x="348986" y="253992"/>
                      <a:pt x="447027" y="201774"/>
                    </a:cubicBezTo>
                    <a:cubicBezTo>
                      <a:pt x="483015" y="182589"/>
                      <a:pt x="595080" y="90150"/>
                      <a:pt x="668247" y="28538"/>
                    </a:cubicBezTo>
                    <a:cubicBezTo>
                      <a:pt x="708204" y="-5112"/>
                      <a:pt x="765141" y="-9434"/>
                      <a:pt x="809685" y="17865"/>
                    </a:cubicBezTo>
                    <a:lnTo>
                      <a:pt x="809685" y="17865"/>
                    </a:lnTo>
                    <a:cubicBezTo>
                      <a:pt x="826841" y="28362"/>
                      <a:pt x="830502" y="51692"/>
                      <a:pt x="817182" y="66775"/>
                    </a:cubicBezTo>
                    <a:cubicBezTo>
                      <a:pt x="759275" y="132533"/>
                      <a:pt x="611883" y="298757"/>
                      <a:pt x="479839" y="438915"/>
                    </a:cubicBezTo>
                    <a:lnTo>
                      <a:pt x="79297" y="641700"/>
                    </a:lnTo>
                    <a:lnTo>
                      <a:pt x="44" y="51516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38"/>
              <p:cNvSpPr/>
              <p:nvPr/>
            </p:nvSpPr>
            <p:spPr>
              <a:xfrm flipH="1">
                <a:off x="8772258" y="2347600"/>
                <a:ext cx="388105" cy="223895"/>
              </a:xfrm>
              <a:custGeom>
                <a:avLst/>
                <a:gdLst/>
                <a:ahLst/>
                <a:cxnLst/>
                <a:rect l="l" t="t" r="r" b="b"/>
                <a:pathLst>
                  <a:path w="1249132" h="720616" extrusionOk="0">
                    <a:moveTo>
                      <a:pt x="0" y="495251"/>
                    </a:moveTo>
                    <a:lnTo>
                      <a:pt x="133279" y="708003"/>
                    </a:lnTo>
                    <a:cubicBezTo>
                      <a:pt x="140203" y="719029"/>
                      <a:pt x="154007" y="723527"/>
                      <a:pt x="166091" y="718676"/>
                    </a:cubicBezTo>
                    <a:lnTo>
                      <a:pt x="740399" y="488282"/>
                    </a:lnTo>
                    <a:lnTo>
                      <a:pt x="1231706" y="105337"/>
                    </a:lnTo>
                    <a:cubicBezTo>
                      <a:pt x="1253580" y="87079"/>
                      <a:pt x="1255080" y="54045"/>
                      <a:pt x="1234969" y="33890"/>
                    </a:cubicBezTo>
                    <a:lnTo>
                      <a:pt x="1234969" y="33890"/>
                    </a:lnTo>
                    <a:cubicBezTo>
                      <a:pt x="1198628" y="-2539"/>
                      <a:pt x="1142574" y="-10477"/>
                      <a:pt x="1097501" y="14353"/>
                    </a:cubicBezTo>
                    <a:lnTo>
                      <a:pt x="667100" y="294494"/>
                    </a:lnTo>
                    <a:cubicBezTo>
                      <a:pt x="667100" y="294494"/>
                      <a:pt x="396882" y="244967"/>
                      <a:pt x="247682" y="302962"/>
                    </a:cubicBezTo>
                    <a:cubicBezTo>
                      <a:pt x="107523" y="357429"/>
                      <a:pt x="44" y="495251"/>
                      <a:pt x="44" y="49525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38"/>
              <p:cNvSpPr/>
              <p:nvPr/>
            </p:nvSpPr>
            <p:spPr>
              <a:xfrm flipH="1">
                <a:off x="8968795" y="2428965"/>
                <a:ext cx="118639" cy="16780"/>
              </a:xfrm>
              <a:custGeom>
                <a:avLst/>
                <a:gdLst/>
                <a:ahLst/>
                <a:cxnLst/>
                <a:rect l="l" t="t" r="r" b="b"/>
                <a:pathLst>
                  <a:path w="381843" h="54006" extrusionOk="0">
                    <a:moveTo>
                      <a:pt x="12911" y="54007"/>
                    </a:moveTo>
                    <a:cubicBezTo>
                      <a:pt x="7751" y="54007"/>
                      <a:pt x="2855" y="50876"/>
                      <a:pt x="871" y="45760"/>
                    </a:cubicBezTo>
                    <a:cubicBezTo>
                      <a:pt x="-1687" y="39100"/>
                      <a:pt x="1576" y="31603"/>
                      <a:pt x="8236" y="29001"/>
                    </a:cubicBezTo>
                    <a:cubicBezTo>
                      <a:pt x="115053" y="-12544"/>
                      <a:pt x="281056" y="-416"/>
                      <a:pt x="370497" y="10477"/>
                    </a:cubicBezTo>
                    <a:cubicBezTo>
                      <a:pt x="377598" y="11315"/>
                      <a:pt x="382625" y="17799"/>
                      <a:pt x="381743" y="24899"/>
                    </a:cubicBezTo>
                    <a:cubicBezTo>
                      <a:pt x="380905" y="31956"/>
                      <a:pt x="374466" y="37160"/>
                      <a:pt x="367321" y="36145"/>
                    </a:cubicBezTo>
                    <a:cubicBezTo>
                      <a:pt x="280351" y="25561"/>
                      <a:pt x="119111" y="13653"/>
                      <a:pt x="17542" y="53125"/>
                    </a:cubicBezTo>
                    <a:cubicBezTo>
                      <a:pt x="15998" y="53698"/>
                      <a:pt x="14410" y="54007"/>
                      <a:pt x="12866" y="540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38"/>
              <p:cNvSpPr/>
              <p:nvPr/>
            </p:nvSpPr>
            <p:spPr>
              <a:xfrm flipH="1">
                <a:off x="9536813" y="2703693"/>
                <a:ext cx="237647" cy="237633"/>
              </a:xfrm>
              <a:custGeom>
                <a:avLst/>
                <a:gdLst/>
                <a:ahLst/>
                <a:cxnLst/>
                <a:rect l="l" t="t" r="r" b="b"/>
                <a:pathLst>
                  <a:path w="764876" h="764832" extrusionOk="0">
                    <a:moveTo>
                      <a:pt x="763443" y="415207"/>
                    </a:moveTo>
                    <a:cubicBezTo>
                      <a:pt x="781569" y="204792"/>
                      <a:pt x="625666" y="19516"/>
                      <a:pt x="415207" y="1433"/>
                    </a:cubicBezTo>
                    <a:cubicBezTo>
                      <a:pt x="204792" y="-16693"/>
                      <a:pt x="19515" y="139211"/>
                      <a:pt x="1433" y="349626"/>
                    </a:cubicBezTo>
                    <a:cubicBezTo>
                      <a:pt x="-16693" y="560040"/>
                      <a:pt x="139211" y="745317"/>
                      <a:pt x="349670" y="763399"/>
                    </a:cubicBezTo>
                    <a:cubicBezTo>
                      <a:pt x="560085" y="781526"/>
                      <a:pt x="745361" y="625621"/>
                      <a:pt x="763443" y="4152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38"/>
              <p:cNvSpPr/>
              <p:nvPr/>
            </p:nvSpPr>
            <p:spPr>
              <a:xfrm flipH="1">
                <a:off x="9573744" y="2701422"/>
                <a:ext cx="114350" cy="238788"/>
              </a:xfrm>
              <a:custGeom>
                <a:avLst/>
                <a:gdLst/>
                <a:ahLst/>
                <a:cxnLst/>
                <a:rect l="l" t="t" r="r" b="b"/>
                <a:pathLst>
                  <a:path w="368039" h="768547" extrusionOk="0">
                    <a:moveTo>
                      <a:pt x="8586" y="768548"/>
                    </a:moveTo>
                    <a:cubicBezTo>
                      <a:pt x="4176" y="768548"/>
                      <a:pt x="383" y="765108"/>
                      <a:pt x="30" y="760654"/>
                    </a:cubicBezTo>
                    <a:cubicBezTo>
                      <a:pt x="-367" y="755890"/>
                      <a:pt x="3162" y="751745"/>
                      <a:pt x="7925" y="751348"/>
                    </a:cubicBezTo>
                    <a:cubicBezTo>
                      <a:pt x="190114" y="736441"/>
                      <a:pt x="333713" y="593239"/>
                      <a:pt x="349413" y="410830"/>
                    </a:cubicBezTo>
                    <a:cubicBezTo>
                      <a:pt x="365114" y="228420"/>
                      <a:pt x="248065" y="62769"/>
                      <a:pt x="71124" y="16990"/>
                    </a:cubicBezTo>
                    <a:cubicBezTo>
                      <a:pt x="66494" y="15800"/>
                      <a:pt x="63715" y="11081"/>
                      <a:pt x="64906" y="6494"/>
                    </a:cubicBezTo>
                    <a:cubicBezTo>
                      <a:pt x="66097" y="1863"/>
                      <a:pt x="70771" y="-915"/>
                      <a:pt x="75402" y="276"/>
                    </a:cubicBezTo>
                    <a:cubicBezTo>
                      <a:pt x="260546" y="48215"/>
                      <a:pt x="382976" y="221496"/>
                      <a:pt x="366570" y="412285"/>
                    </a:cubicBezTo>
                    <a:cubicBezTo>
                      <a:pt x="350163" y="603118"/>
                      <a:pt x="199905" y="752936"/>
                      <a:pt x="9292" y="768504"/>
                    </a:cubicBezTo>
                    <a:cubicBezTo>
                      <a:pt x="9072" y="768504"/>
                      <a:pt x="8807" y="768504"/>
                      <a:pt x="8586" y="76850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38"/>
              <p:cNvSpPr/>
              <p:nvPr/>
            </p:nvSpPr>
            <p:spPr>
              <a:xfrm flipH="1">
                <a:off x="9706610" y="3227501"/>
                <a:ext cx="359493" cy="359493"/>
              </a:xfrm>
              <a:custGeom>
                <a:avLst/>
                <a:gdLst/>
                <a:ahLst/>
                <a:cxnLst/>
                <a:rect l="l" t="t" r="r" b="b"/>
                <a:pathLst>
                  <a:path w="1157043" h="1157043" extrusionOk="0">
                    <a:moveTo>
                      <a:pt x="2163" y="528928"/>
                    </a:moveTo>
                    <a:cubicBezTo>
                      <a:pt x="29551" y="210638"/>
                      <a:pt x="309781" y="-25225"/>
                      <a:pt x="628116" y="2163"/>
                    </a:cubicBezTo>
                    <a:cubicBezTo>
                      <a:pt x="946406" y="29551"/>
                      <a:pt x="1182268" y="309781"/>
                      <a:pt x="1154881" y="628116"/>
                    </a:cubicBezTo>
                    <a:cubicBezTo>
                      <a:pt x="1127493" y="946406"/>
                      <a:pt x="847263" y="1182269"/>
                      <a:pt x="528928" y="1154881"/>
                    </a:cubicBezTo>
                    <a:cubicBezTo>
                      <a:pt x="210638" y="1127493"/>
                      <a:pt x="-25225" y="847263"/>
                      <a:pt x="2163" y="5289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38"/>
              <p:cNvSpPr/>
              <p:nvPr/>
            </p:nvSpPr>
            <p:spPr>
              <a:xfrm flipH="1">
                <a:off x="9703971" y="3381987"/>
                <a:ext cx="363717" cy="121064"/>
              </a:xfrm>
              <a:custGeom>
                <a:avLst/>
                <a:gdLst/>
                <a:ahLst/>
                <a:cxnLst/>
                <a:rect l="l" t="t" r="r" b="b"/>
                <a:pathLst>
                  <a:path w="1170638" h="389648" extrusionOk="0">
                    <a:moveTo>
                      <a:pt x="646974" y="389649"/>
                    </a:moveTo>
                    <a:cubicBezTo>
                      <a:pt x="617645" y="389649"/>
                      <a:pt x="587788" y="388414"/>
                      <a:pt x="557445" y="385768"/>
                    </a:cubicBezTo>
                    <a:cubicBezTo>
                      <a:pt x="234920" y="357983"/>
                      <a:pt x="-14878" y="188496"/>
                      <a:pt x="690" y="7895"/>
                    </a:cubicBezTo>
                    <a:cubicBezTo>
                      <a:pt x="1131" y="3132"/>
                      <a:pt x="5365" y="-441"/>
                      <a:pt x="10040" y="44"/>
                    </a:cubicBezTo>
                    <a:cubicBezTo>
                      <a:pt x="14803" y="441"/>
                      <a:pt x="18287" y="4631"/>
                      <a:pt x="17890" y="9394"/>
                    </a:cubicBezTo>
                    <a:cubicBezTo>
                      <a:pt x="3160" y="180513"/>
                      <a:pt x="245902" y="341621"/>
                      <a:pt x="558944" y="368568"/>
                    </a:cubicBezTo>
                    <a:cubicBezTo>
                      <a:pt x="871987" y="395427"/>
                      <a:pt x="1138677" y="278201"/>
                      <a:pt x="1153407" y="107082"/>
                    </a:cubicBezTo>
                    <a:cubicBezTo>
                      <a:pt x="1153848" y="102319"/>
                      <a:pt x="1158259" y="98791"/>
                      <a:pt x="1162757" y="99231"/>
                    </a:cubicBezTo>
                    <a:cubicBezTo>
                      <a:pt x="1167520" y="99629"/>
                      <a:pt x="1171004" y="103818"/>
                      <a:pt x="1170607" y="108581"/>
                    </a:cubicBezTo>
                    <a:cubicBezTo>
                      <a:pt x="1156539" y="272159"/>
                      <a:pt x="929409" y="389649"/>
                      <a:pt x="647018" y="389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38"/>
              <p:cNvSpPr/>
              <p:nvPr/>
            </p:nvSpPr>
            <p:spPr>
              <a:xfrm flipH="1">
                <a:off x="9550850" y="2691508"/>
                <a:ext cx="638076" cy="757309"/>
              </a:xfrm>
              <a:custGeom>
                <a:avLst/>
                <a:gdLst/>
                <a:ahLst/>
                <a:cxnLst/>
                <a:rect l="l" t="t" r="r" b="b"/>
                <a:pathLst>
                  <a:path w="2053671" h="2437428" extrusionOk="0">
                    <a:moveTo>
                      <a:pt x="581907" y="1180"/>
                    </a:moveTo>
                    <a:lnTo>
                      <a:pt x="1608005" y="89474"/>
                    </a:lnTo>
                    <a:cubicBezTo>
                      <a:pt x="1752971" y="101955"/>
                      <a:pt x="1870770" y="211595"/>
                      <a:pt x="1893571" y="355282"/>
                    </a:cubicBezTo>
                    <a:lnTo>
                      <a:pt x="2048990" y="1334101"/>
                    </a:lnTo>
                    <a:cubicBezTo>
                      <a:pt x="2093048" y="1790964"/>
                      <a:pt x="1822521" y="2219776"/>
                      <a:pt x="1391195" y="2376738"/>
                    </a:cubicBezTo>
                    <a:lnTo>
                      <a:pt x="1391195" y="2376738"/>
                    </a:lnTo>
                    <a:cubicBezTo>
                      <a:pt x="1097293" y="2483688"/>
                      <a:pt x="770359" y="2447964"/>
                      <a:pt x="506491" y="2280021"/>
                    </a:cubicBezTo>
                    <a:lnTo>
                      <a:pt x="466225" y="2254397"/>
                    </a:lnTo>
                    <a:cubicBezTo>
                      <a:pt x="123898" y="2036528"/>
                      <a:pt x="-54189" y="1634398"/>
                      <a:pt x="14611" y="1234473"/>
                    </a:cubicBezTo>
                    <a:lnTo>
                      <a:pt x="246460" y="244451"/>
                    </a:lnTo>
                    <a:cubicBezTo>
                      <a:pt x="282316" y="91282"/>
                      <a:pt x="425165" y="-12316"/>
                      <a:pt x="581907" y="118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38"/>
              <p:cNvSpPr/>
              <p:nvPr/>
            </p:nvSpPr>
            <p:spPr>
              <a:xfrm flipH="1">
                <a:off x="9929560" y="2689229"/>
                <a:ext cx="156647" cy="748966"/>
              </a:xfrm>
              <a:custGeom>
                <a:avLst/>
                <a:gdLst/>
                <a:ahLst/>
                <a:cxnLst/>
                <a:rect l="l" t="t" r="r" b="b"/>
                <a:pathLst>
                  <a:path w="504175" h="2410577" extrusionOk="0">
                    <a:moveTo>
                      <a:pt x="495546" y="2410578"/>
                    </a:moveTo>
                    <a:cubicBezTo>
                      <a:pt x="494840" y="2410578"/>
                      <a:pt x="494091" y="2410490"/>
                      <a:pt x="493341" y="2410314"/>
                    </a:cubicBezTo>
                    <a:cubicBezTo>
                      <a:pt x="26644" y="2286957"/>
                      <a:pt x="-53226" y="1740743"/>
                      <a:pt x="27614" y="1270606"/>
                    </a:cubicBezTo>
                    <a:lnTo>
                      <a:pt x="244909" y="7191"/>
                    </a:lnTo>
                    <a:cubicBezTo>
                      <a:pt x="245703" y="2471"/>
                      <a:pt x="250025" y="-704"/>
                      <a:pt x="254876" y="134"/>
                    </a:cubicBezTo>
                    <a:cubicBezTo>
                      <a:pt x="259551" y="928"/>
                      <a:pt x="262727" y="5382"/>
                      <a:pt x="261933" y="10101"/>
                    </a:cubicBezTo>
                    <a:lnTo>
                      <a:pt x="44638" y="1273517"/>
                    </a:lnTo>
                    <a:cubicBezTo>
                      <a:pt x="-34924" y="1736068"/>
                      <a:pt x="42345" y="2273241"/>
                      <a:pt x="497751" y="2393554"/>
                    </a:cubicBezTo>
                    <a:cubicBezTo>
                      <a:pt x="502338" y="2394789"/>
                      <a:pt x="505116" y="2399508"/>
                      <a:pt x="503881" y="2404095"/>
                    </a:cubicBezTo>
                    <a:cubicBezTo>
                      <a:pt x="502867" y="2407976"/>
                      <a:pt x="499383" y="2410534"/>
                      <a:pt x="495546" y="2410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38"/>
              <p:cNvSpPr/>
              <p:nvPr/>
            </p:nvSpPr>
            <p:spPr>
              <a:xfrm flipH="1">
                <a:off x="9634305" y="2849501"/>
                <a:ext cx="332711" cy="228090"/>
              </a:xfrm>
              <a:custGeom>
                <a:avLst/>
                <a:gdLst/>
                <a:ahLst/>
                <a:cxnLst/>
                <a:rect l="l" t="t" r="r" b="b"/>
                <a:pathLst>
                  <a:path w="1070843" h="734117" extrusionOk="0">
                    <a:moveTo>
                      <a:pt x="749740" y="33023"/>
                    </a:moveTo>
                    <a:lnTo>
                      <a:pt x="381304" y="1313"/>
                    </a:lnTo>
                    <a:cubicBezTo>
                      <a:pt x="188089" y="-15313"/>
                      <a:pt x="17940" y="127845"/>
                      <a:pt x="1313" y="321104"/>
                    </a:cubicBezTo>
                    <a:lnTo>
                      <a:pt x="1313" y="321104"/>
                    </a:lnTo>
                    <a:cubicBezTo>
                      <a:pt x="-15313" y="514318"/>
                      <a:pt x="127845" y="684467"/>
                      <a:pt x="321103" y="701094"/>
                    </a:cubicBezTo>
                    <a:lnTo>
                      <a:pt x="689539" y="732804"/>
                    </a:lnTo>
                    <a:cubicBezTo>
                      <a:pt x="882754" y="749431"/>
                      <a:pt x="1052903" y="606273"/>
                      <a:pt x="1069530" y="413014"/>
                    </a:cubicBezTo>
                    <a:lnTo>
                      <a:pt x="1069530" y="413014"/>
                    </a:lnTo>
                    <a:cubicBezTo>
                      <a:pt x="1086156" y="219799"/>
                      <a:pt x="942998" y="49650"/>
                      <a:pt x="749784" y="3302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38"/>
              <p:cNvSpPr/>
              <p:nvPr/>
            </p:nvSpPr>
            <p:spPr>
              <a:xfrm flipH="1">
                <a:off x="9631633" y="2846815"/>
                <a:ext cx="338068" cy="233451"/>
              </a:xfrm>
              <a:custGeom>
                <a:avLst/>
                <a:gdLst/>
                <a:ahLst/>
                <a:cxnLst/>
                <a:rect l="l" t="t" r="r" b="b"/>
                <a:pathLst>
                  <a:path w="1088085" h="751370" extrusionOk="0">
                    <a:moveTo>
                      <a:pt x="728525" y="751371"/>
                    </a:moveTo>
                    <a:cubicBezTo>
                      <a:pt x="718205" y="751371"/>
                      <a:pt x="707841" y="750930"/>
                      <a:pt x="697433" y="750004"/>
                    </a:cubicBezTo>
                    <a:lnTo>
                      <a:pt x="328997" y="718294"/>
                    </a:lnTo>
                    <a:cubicBezTo>
                      <a:pt x="233250" y="710047"/>
                      <a:pt x="146455" y="665017"/>
                      <a:pt x="84535" y="591498"/>
                    </a:cubicBezTo>
                    <a:cubicBezTo>
                      <a:pt x="22659" y="517934"/>
                      <a:pt x="-6890" y="424745"/>
                      <a:pt x="1357" y="328953"/>
                    </a:cubicBezTo>
                    <a:cubicBezTo>
                      <a:pt x="9604" y="233206"/>
                      <a:pt x="54633" y="146411"/>
                      <a:pt x="128153" y="84535"/>
                    </a:cubicBezTo>
                    <a:cubicBezTo>
                      <a:pt x="201716" y="22659"/>
                      <a:pt x="294950" y="-6890"/>
                      <a:pt x="390697" y="1357"/>
                    </a:cubicBezTo>
                    <a:lnTo>
                      <a:pt x="759133" y="33067"/>
                    </a:lnTo>
                    <a:cubicBezTo>
                      <a:pt x="854880" y="41314"/>
                      <a:pt x="941675" y="86343"/>
                      <a:pt x="1003551" y="159863"/>
                    </a:cubicBezTo>
                    <a:cubicBezTo>
                      <a:pt x="1065428" y="233382"/>
                      <a:pt x="1094976" y="326616"/>
                      <a:pt x="1086729" y="422363"/>
                    </a:cubicBezTo>
                    <a:cubicBezTo>
                      <a:pt x="1070632" y="609580"/>
                      <a:pt x="913052" y="751327"/>
                      <a:pt x="728525" y="751327"/>
                    </a:cubicBezTo>
                    <a:close/>
                    <a:moveTo>
                      <a:pt x="359252" y="17278"/>
                    </a:moveTo>
                    <a:cubicBezTo>
                      <a:pt x="278764" y="17278"/>
                      <a:pt x="201584" y="45327"/>
                      <a:pt x="139267" y="97766"/>
                    </a:cubicBezTo>
                    <a:cubicBezTo>
                      <a:pt x="69275" y="156687"/>
                      <a:pt x="26363" y="239336"/>
                      <a:pt x="18513" y="330497"/>
                    </a:cubicBezTo>
                    <a:cubicBezTo>
                      <a:pt x="10663" y="421658"/>
                      <a:pt x="38800" y="510393"/>
                      <a:pt x="97722" y="580428"/>
                    </a:cubicBezTo>
                    <a:cubicBezTo>
                      <a:pt x="156643" y="650419"/>
                      <a:pt x="239292" y="693331"/>
                      <a:pt x="330453" y="701182"/>
                    </a:cubicBezTo>
                    <a:lnTo>
                      <a:pt x="698888" y="732892"/>
                    </a:lnTo>
                    <a:cubicBezTo>
                      <a:pt x="887031" y="748945"/>
                      <a:pt x="1053343" y="609139"/>
                      <a:pt x="1069529" y="420996"/>
                    </a:cubicBezTo>
                    <a:cubicBezTo>
                      <a:pt x="1085715" y="232809"/>
                      <a:pt x="945776" y="66497"/>
                      <a:pt x="757589" y="50355"/>
                    </a:cubicBezTo>
                    <a:lnTo>
                      <a:pt x="757589" y="50355"/>
                    </a:lnTo>
                    <a:lnTo>
                      <a:pt x="389154" y="18645"/>
                    </a:lnTo>
                    <a:cubicBezTo>
                      <a:pt x="379142" y="17807"/>
                      <a:pt x="369131" y="17366"/>
                      <a:pt x="359208" y="173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38"/>
              <p:cNvSpPr/>
              <p:nvPr/>
            </p:nvSpPr>
            <p:spPr>
              <a:xfrm flipH="1">
                <a:off x="9660157" y="2867228"/>
                <a:ext cx="281005" cy="192636"/>
              </a:xfrm>
              <a:custGeom>
                <a:avLst/>
                <a:gdLst/>
                <a:ahLst/>
                <a:cxnLst/>
                <a:rect l="l" t="t" r="r" b="b"/>
                <a:pathLst>
                  <a:path w="904426" h="620006" extrusionOk="0">
                    <a:moveTo>
                      <a:pt x="633234" y="27877"/>
                    </a:moveTo>
                    <a:lnTo>
                      <a:pt x="322044" y="1107"/>
                    </a:lnTo>
                    <a:cubicBezTo>
                      <a:pt x="158863" y="-12918"/>
                      <a:pt x="15176" y="107968"/>
                      <a:pt x="1107" y="271193"/>
                    </a:cubicBezTo>
                    <a:lnTo>
                      <a:pt x="1107" y="271193"/>
                    </a:lnTo>
                    <a:cubicBezTo>
                      <a:pt x="-12918" y="434374"/>
                      <a:pt x="107968" y="578061"/>
                      <a:pt x="271193" y="592129"/>
                    </a:cubicBezTo>
                    <a:lnTo>
                      <a:pt x="582383" y="618900"/>
                    </a:lnTo>
                    <a:cubicBezTo>
                      <a:pt x="745564" y="632924"/>
                      <a:pt x="889251" y="512039"/>
                      <a:pt x="903320" y="348814"/>
                    </a:cubicBezTo>
                    <a:lnTo>
                      <a:pt x="903320" y="348814"/>
                    </a:lnTo>
                    <a:cubicBezTo>
                      <a:pt x="917345" y="185633"/>
                      <a:pt x="796458" y="41946"/>
                      <a:pt x="633234" y="278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38"/>
              <p:cNvSpPr/>
              <p:nvPr/>
            </p:nvSpPr>
            <p:spPr>
              <a:xfrm flipH="1">
                <a:off x="9660157" y="2874299"/>
                <a:ext cx="118489" cy="185564"/>
              </a:xfrm>
              <a:custGeom>
                <a:avLst/>
                <a:gdLst/>
                <a:ahLst/>
                <a:cxnLst/>
                <a:rect l="l" t="t" r="r" b="b"/>
                <a:pathLst>
                  <a:path w="381362" h="597245" extrusionOk="0">
                    <a:moveTo>
                      <a:pt x="0" y="591023"/>
                    </a:moveTo>
                    <a:lnTo>
                      <a:pt x="59318" y="596139"/>
                    </a:lnTo>
                    <a:cubicBezTo>
                      <a:pt x="222499" y="610163"/>
                      <a:pt x="366186" y="489278"/>
                      <a:pt x="380255" y="326053"/>
                    </a:cubicBezTo>
                    <a:cubicBezTo>
                      <a:pt x="394280" y="162872"/>
                      <a:pt x="273394" y="19185"/>
                      <a:pt x="110169" y="5116"/>
                    </a:cubicBezTo>
                    <a:lnTo>
                      <a:pt x="50851" y="0"/>
                    </a:lnTo>
                    <a:cubicBezTo>
                      <a:pt x="214075" y="14025"/>
                      <a:pt x="334962" y="157712"/>
                      <a:pt x="320937" y="320937"/>
                    </a:cubicBezTo>
                    <a:cubicBezTo>
                      <a:pt x="306912" y="484118"/>
                      <a:pt x="163181" y="605048"/>
                      <a:pt x="0" y="59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38"/>
              <p:cNvSpPr/>
              <p:nvPr/>
            </p:nvSpPr>
            <p:spPr>
              <a:xfrm flipH="1">
                <a:off x="9707241" y="2935989"/>
                <a:ext cx="67322" cy="63512"/>
              </a:xfrm>
              <a:custGeom>
                <a:avLst/>
                <a:gdLst/>
                <a:ahLst/>
                <a:cxnLst/>
                <a:rect l="l" t="t" r="r" b="b"/>
                <a:pathLst>
                  <a:path w="216677" h="204416" extrusionOk="0">
                    <a:moveTo>
                      <a:pt x="200448" y="46396"/>
                    </a:moveTo>
                    <a:lnTo>
                      <a:pt x="201859" y="30210"/>
                    </a:lnTo>
                    <a:lnTo>
                      <a:pt x="185629" y="28799"/>
                    </a:lnTo>
                    <a:lnTo>
                      <a:pt x="187041" y="12569"/>
                    </a:lnTo>
                    <a:lnTo>
                      <a:pt x="138395" y="8380"/>
                    </a:lnTo>
                    <a:lnTo>
                      <a:pt x="136984" y="24609"/>
                    </a:lnTo>
                    <a:lnTo>
                      <a:pt x="120754" y="23198"/>
                    </a:lnTo>
                    <a:lnTo>
                      <a:pt x="119387" y="39428"/>
                    </a:lnTo>
                    <a:lnTo>
                      <a:pt x="103157" y="38061"/>
                    </a:lnTo>
                    <a:lnTo>
                      <a:pt x="104524" y="21831"/>
                    </a:lnTo>
                    <a:lnTo>
                      <a:pt x="88338" y="20420"/>
                    </a:lnTo>
                    <a:lnTo>
                      <a:pt x="89705" y="4190"/>
                    </a:lnTo>
                    <a:lnTo>
                      <a:pt x="41060" y="0"/>
                    </a:lnTo>
                    <a:lnTo>
                      <a:pt x="39693" y="16230"/>
                    </a:lnTo>
                    <a:lnTo>
                      <a:pt x="23463" y="14819"/>
                    </a:lnTo>
                    <a:lnTo>
                      <a:pt x="22051" y="31049"/>
                    </a:lnTo>
                    <a:lnTo>
                      <a:pt x="5822" y="29681"/>
                    </a:lnTo>
                    <a:lnTo>
                      <a:pt x="0" y="97335"/>
                    </a:lnTo>
                    <a:lnTo>
                      <a:pt x="16230" y="98746"/>
                    </a:lnTo>
                    <a:lnTo>
                      <a:pt x="14819" y="114977"/>
                    </a:lnTo>
                    <a:lnTo>
                      <a:pt x="31049" y="116343"/>
                    </a:lnTo>
                    <a:lnTo>
                      <a:pt x="29681" y="132574"/>
                    </a:lnTo>
                    <a:lnTo>
                      <a:pt x="45867" y="133985"/>
                    </a:lnTo>
                    <a:lnTo>
                      <a:pt x="44500" y="150171"/>
                    </a:lnTo>
                    <a:lnTo>
                      <a:pt x="60686" y="151582"/>
                    </a:lnTo>
                    <a:lnTo>
                      <a:pt x="59318" y="167812"/>
                    </a:lnTo>
                    <a:lnTo>
                      <a:pt x="75504" y="169179"/>
                    </a:lnTo>
                    <a:lnTo>
                      <a:pt x="74137" y="185409"/>
                    </a:lnTo>
                    <a:lnTo>
                      <a:pt x="90323" y="186820"/>
                    </a:lnTo>
                    <a:lnTo>
                      <a:pt x="88956" y="203006"/>
                    </a:lnTo>
                    <a:lnTo>
                      <a:pt x="105186" y="204417"/>
                    </a:lnTo>
                    <a:lnTo>
                      <a:pt x="106553" y="188187"/>
                    </a:lnTo>
                    <a:lnTo>
                      <a:pt x="122783" y="189598"/>
                    </a:lnTo>
                    <a:lnTo>
                      <a:pt x="124194" y="173369"/>
                    </a:lnTo>
                    <a:lnTo>
                      <a:pt x="140380" y="174780"/>
                    </a:lnTo>
                    <a:lnTo>
                      <a:pt x="141791" y="158550"/>
                    </a:lnTo>
                    <a:lnTo>
                      <a:pt x="158021" y="159961"/>
                    </a:lnTo>
                    <a:lnTo>
                      <a:pt x="159388" y="143731"/>
                    </a:lnTo>
                    <a:lnTo>
                      <a:pt x="175618" y="145143"/>
                    </a:lnTo>
                    <a:lnTo>
                      <a:pt x="177029" y="128913"/>
                    </a:lnTo>
                    <a:lnTo>
                      <a:pt x="193215" y="130324"/>
                    </a:lnTo>
                    <a:lnTo>
                      <a:pt x="194626" y="114094"/>
                    </a:lnTo>
                    <a:lnTo>
                      <a:pt x="210856" y="115506"/>
                    </a:lnTo>
                    <a:lnTo>
                      <a:pt x="216678" y="47807"/>
                    </a:lnTo>
                    <a:lnTo>
                      <a:pt x="200448" y="4639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38"/>
              <p:cNvSpPr/>
              <p:nvPr/>
            </p:nvSpPr>
            <p:spPr>
              <a:xfrm flipH="1">
                <a:off x="9825031" y="2925863"/>
                <a:ext cx="67308" cy="63498"/>
              </a:xfrm>
              <a:custGeom>
                <a:avLst/>
                <a:gdLst/>
                <a:ahLst/>
                <a:cxnLst/>
                <a:rect l="l" t="t" r="r" b="b"/>
                <a:pathLst>
                  <a:path w="216633" h="204372" extrusionOk="0">
                    <a:moveTo>
                      <a:pt x="200404" y="46396"/>
                    </a:moveTo>
                    <a:lnTo>
                      <a:pt x="201815" y="30166"/>
                    </a:lnTo>
                    <a:lnTo>
                      <a:pt x="185585" y="28755"/>
                    </a:lnTo>
                    <a:lnTo>
                      <a:pt x="186996" y="12569"/>
                    </a:lnTo>
                    <a:lnTo>
                      <a:pt x="138351" y="8380"/>
                    </a:lnTo>
                    <a:lnTo>
                      <a:pt x="136940" y="24566"/>
                    </a:lnTo>
                    <a:lnTo>
                      <a:pt x="120710" y="23198"/>
                    </a:lnTo>
                    <a:lnTo>
                      <a:pt x="119342" y="39384"/>
                    </a:lnTo>
                    <a:lnTo>
                      <a:pt x="103113" y="38017"/>
                    </a:lnTo>
                    <a:lnTo>
                      <a:pt x="104524" y="21787"/>
                    </a:lnTo>
                    <a:lnTo>
                      <a:pt x="88294" y="20376"/>
                    </a:lnTo>
                    <a:lnTo>
                      <a:pt x="89705" y="4190"/>
                    </a:lnTo>
                    <a:lnTo>
                      <a:pt x="41016" y="0"/>
                    </a:lnTo>
                    <a:lnTo>
                      <a:pt x="39649" y="16186"/>
                    </a:lnTo>
                    <a:lnTo>
                      <a:pt x="23419" y="14819"/>
                    </a:lnTo>
                    <a:lnTo>
                      <a:pt x="22007" y="31049"/>
                    </a:lnTo>
                    <a:lnTo>
                      <a:pt x="5822" y="29637"/>
                    </a:lnTo>
                    <a:lnTo>
                      <a:pt x="0" y="97335"/>
                    </a:lnTo>
                    <a:lnTo>
                      <a:pt x="16186" y="98702"/>
                    </a:lnTo>
                    <a:lnTo>
                      <a:pt x="14819" y="114932"/>
                    </a:lnTo>
                    <a:lnTo>
                      <a:pt x="31004" y="116343"/>
                    </a:lnTo>
                    <a:lnTo>
                      <a:pt x="29637" y="132529"/>
                    </a:lnTo>
                    <a:lnTo>
                      <a:pt x="45823" y="133940"/>
                    </a:lnTo>
                    <a:lnTo>
                      <a:pt x="44456" y="150171"/>
                    </a:lnTo>
                    <a:lnTo>
                      <a:pt x="60686" y="151537"/>
                    </a:lnTo>
                    <a:lnTo>
                      <a:pt x="59274" y="167768"/>
                    </a:lnTo>
                    <a:lnTo>
                      <a:pt x="75504" y="169179"/>
                    </a:lnTo>
                    <a:lnTo>
                      <a:pt x="74093" y="185365"/>
                    </a:lnTo>
                    <a:lnTo>
                      <a:pt x="90323" y="186776"/>
                    </a:lnTo>
                    <a:lnTo>
                      <a:pt x="88911" y="203006"/>
                    </a:lnTo>
                    <a:lnTo>
                      <a:pt x="105141" y="204373"/>
                    </a:lnTo>
                    <a:lnTo>
                      <a:pt x="106508" y="188187"/>
                    </a:lnTo>
                    <a:lnTo>
                      <a:pt x="122738" y="189554"/>
                    </a:lnTo>
                    <a:lnTo>
                      <a:pt x="124150" y="173369"/>
                    </a:lnTo>
                    <a:lnTo>
                      <a:pt x="140335" y="174736"/>
                    </a:lnTo>
                    <a:lnTo>
                      <a:pt x="141747" y="158550"/>
                    </a:lnTo>
                    <a:lnTo>
                      <a:pt x="157977" y="159917"/>
                    </a:lnTo>
                    <a:lnTo>
                      <a:pt x="159388" y="143688"/>
                    </a:lnTo>
                    <a:lnTo>
                      <a:pt x="175574" y="145099"/>
                    </a:lnTo>
                    <a:lnTo>
                      <a:pt x="176985" y="128869"/>
                    </a:lnTo>
                    <a:lnTo>
                      <a:pt x="193215" y="130280"/>
                    </a:lnTo>
                    <a:lnTo>
                      <a:pt x="194582" y="114050"/>
                    </a:lnTo>
                    <a:lnTo>
                      <a:pt x="210812" y="115462"/>
                    </a:lnTo>
                    <a:lnTo>
                      <a:pt x="216633" y="47764"/>
                    </a:lnTo>
                    <a:lnTo>
                      <a:pt x="200404" y="4639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38"/>
              <p:cNvSpPr/>
              <p:nvPr/>
            </p:nvSpPr>
            <p:spPr>
              <a:xfrm flipH="1">
                <a:off x="9718190" y="2595982"/>
                <a:ext cx="215407" cy="179513"/>
              </a:xfrm>
              <a:custGeom>
                <a:avLst/>
                <a:gdLst/>
                <a:ahLst/>
                <a:cxnLst/>
                <a:rect l="l" t="t" r="r" b="b"/>
                <a:pathLst>
                  <a:path w="693297" h="577769" extrusionOk="0">
                    <a:moveTo>
                      <a:pt x="30960" y="0"/>
                    </a:moveTo>
                    <a:lnTo>
                      <a:pt x="0" y="359747"/>
                    </a:lnTo>
                    <a:cubicBezTo>
                      <a:pt x="0" y="359747"/>
                      <a:pt x="132573" y="550625"/>
                      <a:pt x="432473" y="576425"/>
                    </a:cubicBezTo>
                    <a:cubicBezTo>
                      <a:pt x="646989" y="594904"/>
                      <a:pt x="662337" y="416772"/>
                      <a:pt x="662337" y="416772"/>
                    </a:cubicBezTo>
                    <a:lnTo>
                      <a:pt x="693297" y="57025"/>
                    </a:lnTo>
                    <a:lnTo>
                      <a:pt x="30960" y="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38"/>
              <p:cNvSpPr/>
              <p:nvPr/>
            </p:nvSpPr>
            <p:spPr>
              <a:xfrm flipH="1">
                <a:off x="9351218" y="1678053"/>
                <a:ext cx="198587" cy="538293"/>
              </a:xfrm>
              <a:custGeom>
                <a:avLst/>
                <a:gdLst/>
                <a:ahLst/>
                <a:cxnLst/>
                <a:rect l="l" t="t" r="r" b="b"/>
                <a:pathLst>
                  <a:path w="639161" h="1732516" extrusionOk="0">
                    <a:moveTo>
                      <a:pt x="504081" y="1683481"/>
                    </a:moveTo>
                    <a:lnTo>
                      <a:pt x="691" y="20537"/>
                    </a:lnTo>
                    <a:cubicBezTo>
                      <a:pt x="-1867" y="12113"/>
                      <a:pt x="2896" y="3249"/>
                      <a:pt x="11320" y="691"/>
                    </a:cubicBezTo>
                    <a:cubicBezTo>
                      <a:pt x="19435" y="-1779"/>
                      <a:pt x="27947" y="2587"/>
                      <a:pt x="30857" y="10393"/>
                    </a:cubicBezTo>
                    <a:lnTo>
                      <a:pt x="634847" y="1639510"/>
                    </a:lnTo>
                    <a:cubicBezTo>
                      <a:pt x="648078" y="1675234"/>
                      <a:pt x="629863" y="1714970"/>
                      <a:pt x="594140" y="1728201"/>
                    </a:cubicBezTo>
                    <a:cubicBezTo>
                      <a:pt x="558416" y="1741432"/>
                      <a:pt x="518680" y="1723218"/>
                      <a:pt x="505449" y="1687494"/>
                    </a:cubicBezTo>
                    <a:cubicBezTo>
                      <a:pt x="504964" y="1686215"/>
                      <a:pt x="504479" y="1684760"/>
                      <a:pt x="504081" y="16834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38"/>
              <p:cNvSpPr/>
              <p:nvPr/>
            </p:nvSpPr>
            <p:spPr>
              <a:xfrm flipH="1">
                <a:off x="9505761" y="1643713"/>
                <a:ext cx="78288" cy="78288"/>
              </a:xfrm>
              <a:custGeom>
                <a:avLst/>
                <a:gdLst/>
                <a:ahLst/>
                <a:cxnLst/>
                <a:rect l="l" t="t" r="r" b="b"/>
                <a:pathLst>
                  <a:path w="251973" h="251973" extrusionOk="0">
                    <a:moveTo>
                      <a:pt x="251503" y="136792"/>
                    </a:moveTo>
                    <a:cubicBezTo>
                      <a:pt x="257457" y="67462"/>
                      <a:pt x="206122" y="6468"/>
                      <a:pt x="136792" y="470"/>
                    </a:cubicBezTo>
                    <a:cubicBezTo>
                      <a:pt x="67462" y="-5484"/>
                      <a:pt x="6468" y="45852"/>
                      <a:pt x="470" y="115181"/>
                    </a:cubicBezTo>
                    <a:cubicBezTo>
                      <a:pt x="-5484" y="184511"/>
                      <a:pt x="45852" y="245505"/>
                      <a:pt x="115181" y="251503"/>
                    </a:cubicBezTo>
                    <a:cubicBezTo>
                      <a:pt x="184511" y="257457"/>
                      <a:pt x="245505" y="206122"/>
                      <a:pt x="251503" y="13679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38"/>
              <p:cNvSpPr/>
              <p:nvPr/>
            </p:nvSpPr>
            <p:spPr>
              <a:xfrm flipH="1">
                <a:off x="9329730" y="1750312"/>
                <a:ext cx="930113" cy="930190"/>
              </a:xfrm>
              <a:custGeom>
                <a:avLst/>
                <a:gdLst/>
                <a:ahLst/>
                <a:cxnLst/>
                <a:rect l="l" t="t" r="r" b="b"/>
                <a:pathLst>
                  <a:path w="2993604" h="2993853" extrusionOk="0">
                    <a:moveTo>
                      <a:pt x="2992149" y="1603772"/>
                    </a:moveTo>
                    <a:cubicBezTo>
                      <a:pt x="2955322" y="777945"/>
                      <a:pt x="2248221" y="-35621"/>
                      <a:pt x="1422394" y="1205"/>
                    </a:cubicBezTo>
                    <a:cubicBezTo>
                      <a:pt x="596567" y="38031"/>
                      <a:pt x="-35295" y="911312"/>
                      <a:pt x="1531" y="1737139"/>
                    </a:cubicBezTo>
                    <a:cubicBezTo>
                      <a:pt x="38357" y="2562966"/>
                      <a:pt x="729934" y="3028648"/>
                      <a:pt x="1555761" y="2991822"/>
                    </a:cubicBezTo>
                    <a:cubicBezTo>
                      <a:pt x="2381588" y="2954996"/>
                      <a:pt x="3028974" y="2429598"/>
                      <a:pt x="2992104" y="160377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38"/>
              <p:cNvSpPr/>
              <p:nvPr/>
            </p:nvSpPr>
            <p:spPr>
              <a:xfrm flipH="1">
                <a:off x="9732068" y="1748105"/>
                <a:ext cx="443558" cy="930560"/>
              </a:xfrm>
              <a:custGeom>
                <a:avLst/>
                <a:gdLst/>
                <a:ahLst/>
                <a:cxnLst/>
                <a:rect l="l" t="t" r="r" b="b"/>
                <a:pathLst>
                  <a:path w="1427610" h="2995044" extrusionOk="0">
                    <a:moveTo>
                      <a:pt x="1364137" y="2995044"/>
                    </a:moveTo>
                    <a:cubicBezTo>
                      <a:pt x="1017621" y="2995044"/>
                      <a:pt x="688922" y="2849152"/>
                      <a:pt x="433081" y="2580477"/>
                    </a:cubicBezTo>
                    <a:cubicBezTo>
                      <a:pt x="175829" y="2310303"/>
                      <a:pt x="18558" y="1937589"/>
                      <a:pt x="1623" y="1557863"/>
                    </a:cubicBezTo>
                    <a:cubicBezTo>
                      <a:pt x="-15577" y="1172977"/>
                      <a:pt x="104603" y="787341"/>
                      <a:pt x="331248" y="499702"/>
                    </a:cubicBezTo>
                    <a:cubicBezTo>
                      <a:pt x="571741" y="194510"/>
                      <a:pt x="914023" y="17084"/>
                      <a:pt x="1294984" y="105"/>
                    </a:cubicBezTo>
                    <a:cubicBezTo>
                      <a:pt x="1300056" y="-733"/>
                      <a:pt x="1303761" y="3589"/>
                      <a:pt x="1303981" y="8308"/>
                    </a:cubicBezTo>
                    <a:cubicBezTo>
                      <a:pt x="1304202" y="13071"/>
                      <a:pt x="1300497" y="17084"/>
                      <a:pt x="1295778" y="17305"/>
                    </a:cubicBezTo>
                    <a:cubicBezTo>
                      <a:pt x="919889" y="34064"/>
                      <a:pt x="582149" y="209197"/>
                      <a:pt x="344787" y="510375"/>
                    </a:cubicBezTo>
                    <a:cubicBezTo>
                      <a:pt x="120656" y="794795"/>
                      <a:pt x="1843" y="1176285"/>
                      <a:pt x="18867" y="1557069"/>
                    </a:cubicBezTo>
                    <a:cubicBezTo>
                      <a:pt x="35626" y="1932694"/>
                      <a:pt x="191133" y="2301350"/>
                      <a:pt x="445563" y="2568569"/>
                    </a:cubicBezTo>
                    <a:cubicBezTo>
                      <a:pt x="711459" y="2847785"/>
                      <a:pt x="1057137" y="2992619"/>
                      <a:pt x="1418605" y="2976565"/>
                    </a:cubicBezTo>
                    <a:cubicBezTo>
                      <a:pt x="1424029" y="2975463"/>
                      <a:pt x="1427381" y="2980005"/>
                      <a:pt x="1427602" y="2984768"/>
                    </a:cubicBezTo>
                    <a:cubicBezTo>
                      <a:pt x="1427822" y="2989531"/>
                      <a:pt x="1424118" y="2993545"/>
                      <a:pt x="1419399" y="2993765"/>
                    </a:cubicBezTo>
                    <a:cubicBezTo>
                      <a:pt x="1400964" y="2994559"/>
                      <a:pt x="1382529" y="2995000"/>
                      <a:pt x="1364137" y="29950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38"/>
              <p:cNvSpPr/>
              <p:nvPr/>
            </p:nvSpPr>
            <p:spPr>
              <a:xfrm rot="154594" flipH="1">
                <a:off x="9962063" y="2043020"/>
                <a:ext cx="314934" cy="369389"/>
              </a:xfrm>
              <a:custGeom>
                <a:avLst/>
                <a:gdLst/>
                <a:ahLst/>
                <a:cxnLst/>
                <a:rect l="l" t="t" r="r" b="b"/>
                <a:pathLst>
                  <a:path w="1012602" h="1187691" extrusionOk="0">
                    <a:moveTo>
                      <a:pt x="1012603" y="593846"/>
                    </a:moveTo>
                    <a:cubicBezTo>
                      <a:pt x="1012603" y="921817"/>
                      <a:pt x="785924" y="1187691"/>
                      <a:pt x="506301" y="1187691"/>
                    </a:cubicBezTo>
                    <a:cubicBezTo>
                      <a:pt x="226679" y="1187691"/>
                      <a:pt x="0" y="921818"/>
                      <a:pt x="0" y="593846"/>
                    </a:cubicBezTo>
                    <a:cubicBezTo>
                      <a:pt x="0" y="265874"/>
                      <a:pt x="226679" y="0"/>
                      <a:pt x="506301" y="0"/>
                    </a:cubicBezTo>
                    <a:cubicBezTo>
                      <a:pt x="785924" y="0"/>
                      <a:pt x="1012603" y="265874"/>
                      <a:pt x="1012603" y="59384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38"/>
              <p:cNvSpPr/>
              <p:nvPr/>
            </p:nvSpPr>
            <p:spPr>
              <a:xfrm flipH="1">
                <a:off x="10063116" y="2087323"/>
                <a:ext cx="213627" cy="285029"/>
              </a:xfrm>
              <a:custGeom>
                <a:avLst/>
                <a:gdLst/>
                <a:ahLst/>
                <a:cxnLst/>
                <a:rect l="l" t="t" r="r" b="b"/>
                <a:pathLst>
                  <a:path w="687567" h="917377" extrusionOk="0">
                    <a:moveTo>
                      <a:pt x="686948" y="443363"/>
                    </a:moveTo>
                    <a:cubicBezTo>
                      <a:pt x="698239" y="696558"/>
                      <a:pt x="553758" y="908649"/>
                      <a:pt x="364248" y="917116"/>
                    </a:cubicBezTo>
                    <a:cubicBezTo>
                      <a:pt x="174737" y="925584"/>
                      <a:pt x="11910" y="727165"/>
                      <a:pt x="619" y="474015"/>
                    </a:cubicBezTo>
                    <a:cubicBezTo>
                      <a:pt x="-10671" y="220820"/>
                      <a:pt x="133810" y="8729"/>
                      <a:pt x="323320" y="261"/>
                    </a:cubicBezTo>
                    <a:cubicBezTo>
                      <a:pt x="512830" y="-8206"/>
                      <a:pt x="675658" y="190212"/>
                      <a:pt x="686948" y="4433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38"/>
              <p:cNvSpPr/>
              <p:nvPr/>
            </p:nvSpPr>
            <p:spPr>
              <a:xfrm flipH="1">
                <a:off x="9958356" y="2039105"/>
                <a:ext cx="322761" cy="376960"/>
              </a:xfrm>
              <a:custGeom>
                <a:avLst/>
                <a:gdLst/>
                <a:ahLst/>
                <a:cxnLst/>
                <a:rect l="l" t="t" r="r" b="b"/>
                <a:pathLst>
                  <a:path w="1038820" h="1213261" extrusionOk="0">
                    <a:moveTo>
                      <a:pt x="526426" y="1213262"/>
                    </a:moveTo>
                    <a:cubicBezTo>
                      <a:pt x="249107" y="1213262"/>
                      <a:pt x="15317" y="956186"/>
                      <a:pt x="719" y="629736"/>
                    </a:cubicBezTo>
                    <a:cubicBezTo>
                      <a:pt x="-6469" y="468231"/>
                      <a:pt x="40412" y="313871"/>
                      <a:pt x="132852" y="195102"/>
                    </a:cubicBezTo>
                    <a:cubicBezTo>
                      <a:pt x="225732" y="75760"/>
                      <a:pt x="353454" y="6606"/>
                      <a:pt x="492378" y="432"/>
                    </a:cubicBezTo>
                    <a:cubicBezTo>
                      <a:pt x="778915" y="-12093"/>
                      <a:pt x="1023201" y="249261"/>
                      <a:pt x="1038108" y="583472"/>
                    </a:cubicBezTo>
                    <a:lnTo>
                      <a:pt x="1038108" y="583472"/>
                    </a:lnTo>
                    <a:cubicBezTo>
                      <a:pt x="1053014" y="917728"/>
                      <a:pt x="832456" y="1200031"/>
                      <a:pt x="546405" y="1212777"/>
                    </a:cubicBezTo>
                    <a:cubicBezTo>
                      <a:pt x="539701" y="1213085"/>
                      <a:pt x="532997" y="1213218"/>
                      <a:pt x="526338" y="1213218"/>
                    </a:cubicBezTo>
                    <a:close/>
                    <a:moveTo>
                      <a:pt x="512445" y="25879"/>
                    </a:moveTo>
                    <a:cubicBezTo>
                      <a:pt x="506139" y="25879"/>
                      <a:pt x="499876" y="26012"/>
                      <a:pt x="493569" y="26320"/>
                    </a:cubicBezTo>
                    <a:cubicBezTo>
                      <a:pt x="362319" y="32186"/>
                      <a:pt x="241477" y="97811"/>
                      <a:pt x="153271" y="211068"/>
                    </a:cubicBezTo>
                    <a:cubicBezTo>
                      <a:pt x="64624" y="324941"/>
                      <a:pt x="19640" y="473259"/>
                      <a:pt x="26564" y="628634"/>
                    </a:cubicBezTo>
                    <a:cubicBezTo>
                      <a:pt x="40853" y="948644"/>
                      <a:pt x="273716" y="1199061"/>
                      <a:pt x="545346" y="1186976"/>
                    </a:cubicBezTo>
                    <a:cubicBezTo>
                      <a:pt x="817108" y="1174848"/>
                      <a:pt x="1026597" y="904630"/>
                      <a:pt x="1012352" y="584663"/>
                    </a:cubicBezTo>
                    <a:lnTo>
                      <a:pt x="1012352" y="584663"/>
                    </a:lnTo>
                    <a:cubicBezTo>
                      <a:pt x="998415" y="272150"/>
                      <a:pt x="776048" y="25879"/>
                      <a:pt x="512489" y="258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38"/>
              <p:cNvSpPr/>
              <p:nvPr/>
            </p:nvSpPr>
            <p:spPr>
              <a:xfrm flipH="1">
                <a:off x="10148275" y="1713597"/>
                <a:ext cx="198593" cy="538293"/>
              </a:xfrm>
              <a:custGeom>
                <a:avLst/>
                <a:gdLst/>
                <a:ahLst/>
                <a:cxnLst/>
                <a:rect l="l" t="t" r="r" b="b"/>
                <a:pathLst>
                  <a:path w="639179" h="1732516" extrusionOk="0">
                    <a:moveTo>
                      <a:pt x="504082" y="1683481"/>
                    </a:moveTo>
                    <a:lnTo>
                      <a:pt x="691" y="20537"/>
                    </a:lnTo>
                    <a:cubicBezTo>
                      <a:pt x="-1867" y="12113"/>
                      <a:pt x="2896" y="3249"/>
                      <a:pt x="11320" y="691"/>
                    </a:cubicBezTo>
                    <a:cubicBezTo>
                      <a:pt x="19391" y="-1779"/>
                      <a:pt x="27947" y="2587"/>
                      <a:pt x="30858" y="10393"/>
                    </a:cubicBezTo>
                    <a:lnTo>
                      <a:pt x="634847" y="1639510"/>
                    </a:lnTo>
                    <a:cubicBezTo>
                      <a:pt x="648122" y="1675234"/>
                      <a:pt x="629863" y="1714970"/>
                      <a:pt x="594140" y="1728201"/>
                    </a:cubicBezTo>
                    <a:cubicBezTo>
                      <a:pt x="558372" y="1741432"/>
                      <a:pt x="518680" y="1723218"/>
                      <a:pt x="505449" y="1687494"/>
                    </a:cubicBezTo>
                    <a:cubicBezTo>
                      <a:pt x="504964" y="1686215"/>
                      <a:pt x="504479" y="1684760"/>
                      <a:pt x="504082" y="16834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38"/>
              <p:cNvSpPr/>
              <p:nvPr/>
            </p:nvSpPr>
            <p:spPr>
              <a:xfrm flipH="1">
                <a:off x="10302823" y="1679258"/>
                <a:ext cx="78288" cy="78288"/>
              </a:xfrm>
              <a:custGeom>
                <a:avLst/>
                <a:gdLst/>
                <a:ahLst/>
                <a:cxnLst/>
                <a:rect l="l" t="t" r="r" b="b"/>
                <a:pathLst>
                  <a:path w="251973" h="251973" extrusionOk="0">
                    <a:moveTo>
                      <a:pt x="251503" y="136792"/>
                    </a:moveTo>
                    <a:cubicBezTo>
                      <a:pt x="257457" y="67462"/>
                      <a:pt x="206122" y="6468"/>
                      <a:pt x="136792" y="470"/>
                    </a:cubicBezTo>
                    <a:cubicBezTo>
                      <a:pt x="67462" y="-5484"/>
                      <a:pt x="6468" y="45852"/>
                      <a:pt x="470" y="115181"/>
                    </a:cubicBezTo>
                    <a:cubicBezTo>
                      <a:pt x="-5484" y="184511"/>
                      <a:pt x="45852" y="245505"/>
                      <a:pt x="115181" y="251503"/>
                    </a:cubicBezTo>
                    <a:cubicBezTo>
                      <a:pt x="184511" y="257457"/>
                      <a:pt x="245505" y="206122"/>
                      <a:pt x="251503" y="13679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38"/>
              <p:cNvSpPr/>
              <p:nvPr/>
            </p:nvSpPr>
            <p:spPr>
              <a:xfrm rot="154594" flipH="1">
                <a:off x="9371795" y="1892399"/>
                <a:ext cx="562190" cy="635245"/>
              </a:xfrm>
              <a:custGeom>
                <a:avLst/>
                <a:gdLst/>
                <a:ahLst/>
                <a:cxnLst/>
                <a:rect l="l" t="t" r="r" b="b"/>
                <a:pathLst>
                  <a:path w="1807601" h="2042493" extrusionOk="0">
                    <a:moveTo>
                      <a:pt x="1807602" y="1021247"/>
                    </a:moveTo>
                    <a:cubicBezTo>
                      <a:pt x="1807602" y="1585266"/>
                      <a:pt x="1402956" y="2042494"/>
                      <a:pt x="903801" y="2042494"/>
                    </a:cubicBezTo>
                    <a:cubicBezTo>
                      <a:pt x="404645" y="2042494"/>
                      <a:pt x="0" y="1585266"/>
                      <a:pt x="0" y="1021247"/>
                    </a:cubicBezTo>
                    <a:cubicBezTo>
                      <a:pt x="0" y="457228"/>
                      <a:pt x="404645" y="0"/>
                      <a:pt x="903801" y="0"/>
                    </a:cubicBezTo>
                    <a:cubicBezTo>
                      <a:pt x="1402956" y="0"/>
                      <a:pt x="1807602" y="457228"/>
                      <a:pt x="1807602" y="10212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38"/>
              <p:cNvSpPr/>
              <p:nvPr/>
            </p:nvSpPr>
            <p:spPr>
              <a:xfrm flipH="1">
                <a:off x="9372367" y="1894634"/>
                <a:ext cx="291300" cy="632382"/>
              </a:xfrm>
              <a:custGeom>
                <a:avLst/>
                <a:gdLst/>
                <a:ahLst/>
                <a:cxnLst/>
                <a:rect l="l" t="t" r="r" b="b"/>
                <a:pathLst>
                  <a:path w="937559" h="2035345" extrusionOk="0">
                    <a:moveTo>
                      <a:pt x="848187" y="978026"/>
                    </a:moveTo>
                    <a:cubicBezTo>
                      <a:pt x="872576" y="1524769"/>
                      <a:pt x="511858" y="1987982"/>
                      <a:pt x="34841" y="2035305"/>
                    </a:cubicBezTo>
                    <a:cubicBezTo>
                      <a:pt x="49483" y="2035437"/>
                      <a:pt x="64214" y="2035260"/>
                      <a:pt x="78988" y="2034599"/>
                    </a:cubicBezTo>
                    <a:cubicBezTo>
                      <a:pt x="577660" y="2012371"/>
                      <a:pt x="961531" y="1537559"/>
                      <a:pt x="936392" y="974101"/>
                    </a:cubicBezTo>
                    <a:cubicBezTo>
                      <a:pt x="913944" y="470931"/>
                      <a:pt x="572852" y="67522"/>
                      <a:pt x="145054" y="2734"/>
                    </a:cubicBezTo>
                    <a:lnTo>
                      <a:pt x="0" y="0"/>
                    </a:lnTo>
                    <a:cubicBezTo>
                      <a:pt x="454127" y="36076"/>
                      <a:pt x="824768" y="452760"/>
                      <a:pt x="848187" y="9780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38"/>
              <p:cNvSpPr/>
              <p:nvPr/>
            </p:nvSpPr>
            <p:spPr>
              <a:xfrm flipH="1">
                <a:off x="9663680" y="1893812"/>
                <a:ext cx="20896" cy="808"/>
              </a:xfrm>
              <a:custGeom>
                <a:avLst/>
                <a:gdLst/>
                <a:ahLst/>
                <a:cxnLst/>
                <a:rect l="l" t="t" r="r" b="b"/>
                <a:pathLst>
                  <a:path w="67256" h="2602" extrusionOk="0">
                    <a:moveTo>
                      <a:pt x="0" y="1323"/>
                    </a:moveTo>
                    <a:lnTo>
                      <a:pt x="67257" y="2602"/>
                    </a:lnTo>
                    <a:cubicBezTo>
                      <a:pt x="48689" y="1147"/>
                      <a:pt x="30034" y="176"/>
                      <a:pt x="11202" y="0"/>
                    </a:cubicBezTo>
                    <a:cubicBezTo>
                      <a:pt x="7453" y="353"/>
                      <a:pt x="3749" y="926"/>
                      <a:pt x="0" y="1323"/>
                    </a:cubicBez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38"/>
              <p:cNvSpPr/>
              <p:nvPr/>
            </p:nvSpPr>
            <p:spPr>
              <a:xfrm flipH="1">
                <a:off x="9680069" y="2186544"/>
                <a:ext cx="168050" cy="29228"/>
              </a:xfrm>
              <a:custGeom>
                <a:avLst/>
                <a:gdLst/>
                <a:ahLst/>
                <a:cxnLst/>
                <a:rect l="l" t="t" r="r" b="b"/>
                <a:pathLst>
                  <a:path w="540877" h="94071" extrusionOk="0">
                    <a:moveTo>
                      <a:pt x="460919" y="3396"/>
                    </a:moveTo>
                    <a:lnTo>
                      <a:pt x="384092" y="6836"/>
                    </a:lnTo>
                    <a:lnTo>
                      <a:pt x="307309" y="10276"/>
                    </a:lnTo>
                    <a:lnTo>
                      <a:pt x="230482" y="13672"/>
                    </a:lnTo>
                    <a:lnTo>
                      <a:pt x="153654" y="17112"/>
                    </a:lnTo>
                    <a:lnTo>
                      <a:pt x="76827" y="20552"/>
                    </a:lnTo>
                    <a:lnTo>
                      <a:pt x="0" y="23948"/>
                    </a:lnTo>
                    <a:lnTo>
                      <a:pt x="3131" y="94072"/>
                    </a:lnTo>
                    <a:lnTo>
                      <a:pt x="79958" y="90631"/>
                    </a:lnTo>
                    <a:lnTo>
                      <a:pt x="156786" y="87192"/>
                    </a:lnTo>
                    <a:lnTo>
                      <a:pt x="233569" y="83796"/>
                    </a:lnTo>
                    <a:lnTo>
                      <a:pt x="310396" y="80356"/>
                    </a:lnTo>
                    <a:lnTo>
                      <a:pt x="387223" y="76915"/>
                    </a:lnTo>
                    <a:lnTo>
                      <a:pt x="464051" y="73475"/>
                    </a:lnTo>
                    <a:lnTo>
                      <a:pt x="540878" y="70080"/>
                    </a:lnTo>
                    <a:lnTo>
                      <a:pt x="537746" y="0"/>
                    </a:lnTo>
                    <a:lnTo>
                      <a:pt x="460919" y="339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38"/>
              <p:cNvSpPr/>
              <p:nvPr/>
            </p:nvSpPr>
            <p:spPr>
              <a:xfrm flipH="1">
                <a:off x="9821947" y="2192861"/>
                <a:ext cx="3645" cy="21897"/>
              </a:xfrm>
              <a:custGeom>
                <a:avLst/>
                <a:gdLst/>
                <a:ahLst/>
                <a:cxnLst/>
                <a:rect l="l" t="t" r="r" b="b"/>
                <a:pathLst>
                  <a:path w="11731" h="70476" extrusionOk="0">
                    <a:moveTo>
                      <a:pt x="3131" y="70477"/>
                    </a:moveTo>
                    <a:lnTo>
                      <a:pt x="0" y="397"/>
                    </a:lnTo>
                    <a:lnTo>
                      <a:pt x="8600" y="0"/>
                    </a:lnTo>
                    <a:lnTo>
                      <a:pt x="11731" y="70124"/>
                    </a:lnTo>
                    <a:lnTo>
                      <a:pt x="3131" y="704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38"/>
              <p:cNvSpPr/>
              <p:nvPr/>
            </p:nvSpPr>
            <p:spPr>
              <a:xfrm flipH="1">
                <a:off x="9798077" y="2191806"/>
                <a:ext cx="3645" cy="21897"/>
              </a:xfrm>
              <a:custGeom>
                <a:avLst/>
                <a:gdLst/>
                <a:ahLst/>
                <a:cxnLst/>
                <a:rect l="l" t="t" r="r" b="b"/>
                <a:pathLst>
                  <a:path w="11731" h="70476" extrusionOk="0">
                    <a:moveTo>
                      <a:pt x="3131" y="70476"/>
                    </a:moveTo>
                    <a:lnTo>
                      <a:pt x="0" y="353"/>
                    </a:lnTo>
                    <a:lnTo>
                      <a:pt x="8644" y="0"/>
                    </a:lnTo>
                    <a:lnTo>
                      <a:pt x="11731" y="70079"/>
                    </a:lnTo>
                    <a:lnTo>
                      <a:pt x="3131" y="704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38"/>
              <p:cNvSpPr/>
              <p:nvPr/>
            </p:nvSpPr>
            <p:spPr>
              <a:xfrm flipH="1">
                <a:off x="9774207" y="2190737"/>
                <a:ext cx="3645" cy="21897"/>
              </a:xfrm>
              <a:custGeom>
                <a:avLst/>
                <a:gdLst/>
                <a:ahLst/>
                <a:cxnLst/>
                <a:rect l="l" t="t" r="r" b="b"/>
                <a:pathLst>
                  <a:path w="11731" h="70476" extrusionOk="0">
                    <a:moveTo>
                      <a:pt x="3131" y="70476"/>
                    </a:moveTo>
                    <a:lnTo>
                      <a:pt x="0" y="353"/>
                    </a:lnTo>
                    <a:lnTo>
                      <a:pt x="8600" y="0"/>
                    </a:lnTo>
                    <a:lnTo>
                      <a:pt x="11731" y="70080"/>
                    </a:lnTo>
                    <a:lnTo>
                      <a:pt x="3131" y="704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38"/>
              <p:cNvSpPr/>
              <p:nvPr/>
            </p:nvSpPr>
            <p:spPr>
              <a:xfrm flipH="1">
                <a:off x="9750337" y="2189668"/>
                <a:ext cx="3645" cy="21897"/>
              </a:xfrm>
              <a:custGeom>
                <a:avLst/>
                <a:gdLst/>
                <a:ahLst/>
                <a:cxnLst/>
                <a:rect l="l" t="t" r="r" b="b"/>
                <a:pathLst>
                  <a:path w="11731" h="70476" extrusionOk="0">
                    <a:moveTo>
                      <a:pt x="3131" y="70476"/>
                    </a:moveTo>
                    <a:lnTo>
                      <a:pt x="0" y="397"/>
                    </a:lnTo>
                    <a:lnTo>
                      <a:pt x="8600" y="0"/>
                    </a:lnTo>
                    <a:lnTo>
                      <a:pt x="11732" y="70123"/>
                    </a:lnTo>
                    <a:lnTo>
                      <a:pt x="3131" y="704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38"/>
              <p:cNvSpPr/>
              <p:nvPr/>
            </p:nvSpPr>
            <p:spPr>
              <a:xfrm flipH="1">
                <a:off x="9726466" y="2188613"/>
                <a:ext cx="3645" cy="21883"/>
              </a:xfrm>
              <a:custGeom>
                <a:avLst/>
                <a:gdLst/>
                <a:ahLst/>
                <a:cxnLst/>
                <a:rect l="l" t="t" r="r" b="b"/>
                <a:pathLst>
                  <a:path w="11731" h="70432" extrusionOk="0">
                    <a:moveTo>
                      <a:pt x="3087" y="70432"/>
                    </a:moveTo>
                    <a:lnTo>
                      <a:pt x="0" y="353"/>
                    </a:lnTo>
                    <a:lnTo>
                      <a:pt x="8600" y="0"/>
                    </a:lnTo>
                    <a:lnTo>
                      <a:pt x="11732" y="70080"/>
                    </a:lnTo>
                    <a:lnTo>
                      <a:pt x="3087" y="704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38"/>
              <p:cNvSpPr/>
              <p:nvPr/>
            </p:nvSpPr>
            <p:spPr>
              <a:xfrm flipH="1">
                <a:off x="9702596" y="2187544"/>
                <a:ext cx="3645" cy="21897"/>
              </a:xfrm>
              <a:custGeom>
                <a:avLst/>
                <a:gdLst/>
                <a:ahLst/>
                <a:cxnLst/>
                <a:rect l="l" t="t" r="r" b="b"/>
                <a:pathLst>
                  <a:path w="11731" h="70476" extrusionOk="0">
                    <a:moveTo>
                      <a:pt x="3131" y="70477"/>
                    </a:moveTo>
                    <a:lnTo>
                      <a:pt x="0" y="353"/>
                    </a:lnTo>
                    <a:lnTo>
                      <a:pt x="8600" y="0"/>
                    </a:lnTo>
                    <a:lnTo>
                      <a:pt x="11731" y="70080"/>
                    </a:lnTo>
                    <a:lnTo>
                      <a:pt x="3131" y="704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38"/>
              <p:cNvSpPr/>
              <p:nvPr/>
            </p:nvSpPr>
            <p:spPr>
              <a:xfrm flipH="1">
                <a:off x="9415414" y="2174732"/>
                <a:ext cx="147661" cy="28323"/>
              </a:xfrm>
              <a:custGeom>
                <a:avLst/>
                <a:gdLst/>
                <a:ahLst/>
                <a:cxnLst/>
                <a:rect l="l" t="t" r="r" b="b"/>
                <a:pathLst>
                  <a:path w="475252" h="91160" extrusionOk="0">
                    <a:moveTo>
                      <a:pt x="404644" y="2999"/>
                    </a:moveTo>
                    <a:lnTo>
                      <a:pt x="337211" y="6042"/>
                    </a:lnTo>
                    <a:lnTo>
                      <a:pt x="269777" y="9041"/>
                    </a:lnTo>
                    <a:lnTo>
                      <a:pt x="202300" y="12040"/>
                    </a:lnTo>
                    <a:lnTo>
                      <a:pt x="134867" y="15039"/>
                    </a:lnTo>
                    <a:lnTo>
                      <a:pt x="67433" y="18038"/>
                    </a:lnTo>
                    <a:lnTo>
                      <a:pt x="0" y="21081"/>
                    </a:lnTo>
                    <a:lnTo>
                      <a:pt x="3087" y="91161"/>
                    </a:lnTo>
                    <a:lnTo>
                      <a:pt x="70565" y="88162"/>
                    </a:lnTo>
                    <a:lnTo>
                      <a:pt x="137998" y="85119"/>
                    </a:lnTo>
                    <a:lnTo>
                      <a:pt x="205431" y="82120"/>
                    </a:lnTo>
                    <a:lnTo>
                      <a:pt x="272909" y="79121"/>
                    </a:lnTo>
                    <a:lnTo>
                      <a:pt x="340342" y="76122"/>
                    </a:lnTo>
                    <a:lnTo>
                      <a:pt x="407775" y="73123"/>
                    </a:lnTo>
                    <a:lnTo>
                      <a:pt x="475253" y="70080"/>
                    </a:lnTo>
                    <a:lnTo>
                      <a:pt x="472121" y="0"/>
                    </a:lnTo>
                    <a:lnTo>
                      <a:pt x="404644" y="299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38"/>
              <p:cNvSpPr/>
              <p:nvPr/>
            </p:nvSpPr>
            <p:spPr>
              <a:xfrm flipH="1">
                <a:off x="9539807" y="2180282"/>
                <a:ext cx="3658" cy="21897"/>
              </a:xfrm>
              <a:custGeom>
                <a:avLst/>
                <a:gdLst/>
                <a:ahLst/>
                <a:cxnLst/>
                <a:rect l="l" t="t" r="r" b="b"/>
                <a:pathLst>
                  <a:path w="11775" h="70476" extrusionOk="0">
                    <a:moveTo>
                      <a:pt x="3131" y="70476"/>
                    </a:moveTo>
                    <a:lnTo>
                      <a:pt x="0" y="353"/>
                    </a:lnTo>
                    <a:lnTo>
                      <a:pt x="8644" y="0"/>
                    </a:lnTo>
                    <a:lnTo>
                      <a:pt x="11775" y="70080"/>
                    </a:lnTo>
                    <a:lnTo>
                      <a:pt x="3131" y="704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38"/>
              <p:cNvSpPr/>
              <p:nvPr/>
            </p:nvSpPr>
            <p:spPr>
              <a:xfrm flipH="1">
                <a:off x="9518856" y="2179350"/>
                <a:ext cx="3658" cy="21897"/>
              </a:xfrm>
              <a:custGeom>
                <a:avLst/>
                <a:gdLst/>
                <a:ahLst/>
                <a:cxnLst/>
                <a:rect l="l" t="t" r="r" b="b"/>
                <a:pathLst>
                  <a:path w="11775" h="70476" extrusionOk="0">
                    <a:moveTo>
                      <a:pt x="3131" y="70476"/>
                    </a:moveTo>
                    <a:lnTo>
                      <a:pt x="0" y="353"/>
                    </a:lnTo>
                    <a:lnTo>
                      <a:pt x="8644" y="0"/>
                    </a:lnTo>
                    <a:lnTo>
                      <a:pt x="11776" y="70080"/>
                    </a:lnTo>
                    <a:lnTo>
                      <a:pt x="3131" y="704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38"/>
              <p:cNvSpPr/>
              <p:nvPr/>
            </p:nvSpPr>
            <p:spPr>
              <a:xfrm flipH="1">
                <a:off x="9497904" y="2178418"/>
                <a:ext cx="3645" cy="21883"/>
              </a:xfrm>
              <a:custGeom>
                <a:avLst/>
                <a:gdLst/>
                <a:ahLst/>
                <a:cxnLst/>
                <a:rect l="l" t="t" r="r" b="b"/>
                <a:pathLst>
                  <a:path w="11731" h="70432" extrusionOk="0">
                    <a:moveTo>
                      <a:pt x="3131" y="70432"/>
                    </a:moveTo>
                    <a:lnTo>
                      <a:pt x="0" y="353"/>
                    </a:lnTo>
                    <a:lnTo>
                      <a:pt x="8600" y="0"/>
                    </a:lnTo>
                    <a:lnTo>
                      <a:pt x="11731" y="70080"/>
                    </a:lnTo>
                    <a:lnTo>
                      <a:pt x="3131" y="704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38"/>
              <p:cNvSpPr/>
              <p:nvPr/>
            </p:nvSpPr>
            <p:spPr>
              <a:xfrm flipH="1">
                <a:off x="9476953" y="2177486"/>
                <a:ext cx="3645" cy="21883"/>
              </a:xfrm>
              <a:custGeom>
                <a:avLst/>
                <a:gdLst/>
                <a:ahLst/>
                <a:cxnLst/>
                <a:rect l="l" t="t" r="r" b="b"/>
                <a:pathLst>
                  <a:path w="11731" h="70432" extrusionOk="0">
                    <a:moveTo>
                      <a:pt x="3131" y="70432"/>
                    </a:moveTo>
                    <a:lnTo>
                      <a:pt x="0" y="353"/>
                    </a:lnTo>
                    <a:lnTo>
                      <a:pt x="8644" y="0"/>
                    </a:lnTo>
                    <a:lnTo>
                      <a:pt x="11731" y="70080"/>
                    </a:lnTo>
                    <a:lnTo>
                      <a:pt x="3131" y="704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38"/>
              <p:cNvSpPr/>
              <p:nvPr/>
            </p:nvSpPr>
            <p:spPr>
              <a:xfrm flipH="1">
                <a:off x="9455988" y="2176541"/>
                <a:ext cx="3658" cy="21897"/>
              </a:xfrm>
              <a:custGeom>
                <a:avLst/>
                <a:gdLst/>
                <a:ahLst/>
                <a:cxnLst/>
                <a:rect l="l" t="t" r="r" b="b"/>
                <a:pathLst>
                  <a:path w="11775" h="70476" extrusionOk="0">
                    <a:moveTo>
                      <a:pt x="3131" y="70476"/>
                    </a:moveTo>
                    <a:lnTo>
                      <a:pt x="0" y="397"/>
                    </a:lnTo>
                    <a:lnTo>
                      <a:pt x="8644" y="0"/>
                    </a:lnTo>
                    <a:lnTo>
                      <a:pt x="11776" y="70123"/>
                    </a:lnTo>
                    <a:lnTo>
                      <a:pt x="3131" y="704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38"/>
              <p:cNvSpPr/>
              <p:nvPr/>
            </p:nvSpPr>
            <p:spPr>
              <a:xfrm flipH="1">
                <a:off x="9435036" y="2175609"/>
                <a:ext cx="3658" cy="21897"/>
              </a:xfrm>
              <a:custGeom>
                <a:avLst/>
                <a:gdLst/>
                <a:ahLst/>
                <a:cxnLst/>
                <a:rect l="l" t="t" r="r" b="b"/>
                <a:pathLst>
                  <a:path w="11775" h="70476" extrusionOk="0">
                    <a:moveTo>
                      <a:pt x="3131" y="70476"/>
                    </a:moveTo>
                    <a:lnTo>
                      <a:pt x="0" y="353"/>
                    </a:lnTo>
                    <a:lnTo>
                      <a:pt x="8644" y="0"/>
                    </a:lnTo>
                    <a:lnTo>
                      <a:pt x="11775" y="70079"/>
                    </a:lnTo>
                    <a:lnTo>
                      <a:pt x="3131" y="704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38"/>
              <p:cNvSpPr/>
              <p:nvPr/>
            </p:nvSpPr>
            <p:spPr>
              <a:xfrm flipH="1">
                <a:off x="9553154" y="2248206"/>
                <a:ext cx="131026" cy="103497"/>
              </a:xfrm>
              <a:custGeom>
                <a:avLst/>
                <a:gdLst/>
                <a:ahLst/>
                <a:cxnLst/>
                <a:rect l="l" t="t" r="r" b="b"/>
                <a:pathLst>
                  <a:path w="421711" h="333109" extrusionOk="0">
                    <a:moveTo>
                      <a:pt x="223999" y="333109"/>
                    </a:moveTo>
                    <a:lnTo>
                      <a:pt x="0" y="46970"/>
                    </a:lnTo>
                    <a:lnTo>
                      <a:pt x="40707" y="15039"/>
                    </a:lnTo>
                    <a:lnTo>
                      <a:pt x="220029" y="244109"/>
                    </a:lnTo>
                    <a:lnTo>
                      <a:pt x="378271" y="0"/>
                    </a:lnTo>
                    <a:lnTo>
                      <a:pt x="421712" y="28138"/>
                    </a:lnTo>
                    <a:lnTo>
                      <a:pt x="223999" y="3331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38"/>
              <p:cNvSpPr/>
              <p:nvPr/>
            </p:nvSpPr>
            <p:spPr>
              <a:xfrm flipH="1">
                <a:off x="9369703" y="1889874"/>
                <a:ext cx="567136" cy="639842"/>
              </a:xfrm>
              <a:custGeom>
                <a:avLst/>
                <a:gdLst/>
                <a:ahLst/>
                <a:cxnLst/>
                <a:rect l="l" t="t" r="r" b="b"/>
                <a:pathLst>
                  <a:path w="1825349" h="2059355" extrusionOk="0">
                    <a:moveTo>
                      <a:pt x="921598" y="2059356"/>
                    </a:moveTo>
                    <a:cubicBezTo>
                      <a:pt x="691293" y="2059356"/>
                      <a:pt x="471881" y="1963035"/>
                      <a:pt x="300188" y="1785565"/>
                    </a:cubicBezTo>
                    <a:cubicBezTo>
                      <a:pt x="119587" y="1598966"/>
                      <a:pt x="13387" y="1344977"/>
                      <a:pt x="1171" y="1070349"/>
                    </a:cubicBezTo>
                    <a:cubicBezTo>
                      <a:pt x="-24144" y="503053"/>
                      <a:pt x="364182" y="23258"/>
                      <a:pt x="866778" y="853"/>
                    </a:cubicBezTo>
                    <a:cubicBezTo>
                      <a:pt x="1369904" y="-22124"/>
                      <a:pt x="1798893" y="421771"/>
                      <a:pt x="1824164" y="989023"/>
                    </a:cubicBezTo>
                    <a:cubicBezTo>
                      <a:pt x="1836424" y="1263652"/>
                      <a:pt x="1753246" y="1526108"/>
                      <a:pt x="1589977" y="1728055"/>
                    </a:cubicBezTo>
                    <a:cubicBezTo>
                      <a:pt x="1426444" y="1930311"/>
                      <a:pt x="1202225" y="2047669"/>
                      <a:pt x="958556" y="2058518"/>
                    </a:cubicBezTo>
                    <a:cubicBezTo>
                      <a:pt x="946207" y="2059091"/>
                      <a:pt x="933903" y="2059356"/>
                      <a:pt x="921642" y="2059356"/>
                    </a:cubicBezTo>
                    <a:close/>
                    <a:moveTo>
                      <a:pt x="903251" y="17260"/>
                    </a:moveTo>
                    <a:cubicBezTo>
                      <a:pt x="891388" y="17260"/>
                      <a:pt x="879480" y="17524"/>
                      <a:pt x="867528" y="18053"/>
                    </a:cubicBezTo>
                    <a:cubicBezTo>
                      <a:pt x="374414" y="40061"/>
                      <a:pt x="-6503" y="511741"/>
                      <a:pt x="18371" y="1069555"/>
                    </a:cubicBezTo>
                    <a:cubicBezTo>
                      <a:pt x="30455" y="1339950"/>
                      <a:pt x="134935" y="1589969"/>
                      <a:pt x="312581" y="1773569"/>
                    </a:cubicBezTo>
                    <a:cubicBezTo>
                      <a:pt x="489963" y="1956861"/>
                      <a:pt x="719342" y="2051638"/>
                      <a:pt x="957763" y="2041318"/>
                    </a:cubicBezTo>
                    <a:cubicBezTo>
                      <a:pt x="1196447" y="2030645"/>
                      <a:pt x="1416212" y="1915581"/>
                      <a:pt x="1576570" y="1717206"/>
                    </a:cubicBezTo>
                    <a:cubicBezTo>
                      <a:pt x="1737193" y="1518566"/>
                      <a:pt x="1819004" y="1260211"/>
                      <a:pt x="1806964" y="989817"/>
                    </a:cubicBezTo>
                    <a:lnTo>
                      <a:pt x="1806964" y="989817"/>
                    </a:lnTo>
                    <a:cubicBezTo>
                      <a:pt x="1782663" y="445543"/>
                      <a:pt x="1380842" y="17304"/>
                      <a:pt x="903251" y="1730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38"/>
              <p:cNvSpPr/>
              <p:nvPr/>
            </p:nvSpPr>
            <p:spPr>
              <a:xfrm flipH="1">
                <a:off x="10024842" y="2761626"/>
                <a:ext cx="373288" cy="413298"/>
              </a:xfrm>
              <a:custGeom>
                <a:avLst/>
                <a:gdLst/>
                <a:ahLst/>
                <a:cxnLst/>
                <a:rect l="l" t="t" r="r" b="b"/>
                <a:pathLst>
                  <a:path w="1201441" h="1330217" extrusionOk="0">
                    <a:moveTo>
                      <a:pt x="86336" y="1330218"/>
                    </a:moveTo>
                    <a:cubicBezTo>
                      <a:pt x="83955" y="1330218"/>
                      <a:pt x="81573" y="1330129"/>
                      <a:pt x="79192" y="1329909"/>
                    </a:cubicBezTo>
                    <a:cubicBezTo>
                      <a:pt x="31737" y="1326028"/>
                      <a:pt x="-3590" y="1284395"/>
                      <a:pt x="292" y="1236940"/>
                    </a:cubicBezTo>
                    <a:cubicBezTo>
                      <a:pt x="1174" y="1226223"/>
                      <a:pt x="99655" y="165769"/>
                      <a:pt x="1101232" y="1133"/>
                    </a:cubicBezTo>
                    <a:cubicBezTo>
                      <a:pt x="1148290" y="-6497"/>
                      <a:pt x="1192569" y="25213"/>
                      <a:pt x="1200287" y="72227"/>
                    </a:cubicBezTo>
                    <a:cubicBezTo>
                      <a:pt x="1208005" y="119196"/>
                      <a:pt x="1176207" y="163564"/>
                      <a:pt x="1129193" y="171282"/>
                    </a:cubicBezTo>
                    <a:cubicBezTo>
                      <a:pt x="258999" y="314307"/>
                      <a:pt x="172954" y="1241659"/>
                      <a:pt x="172205" y="1250965"/>
                    </a:cubicBezTo>
                    <a:cubicBezTo>
                      <a:pt x="168500" y="1296038"/>
                      <a:pt x="130792" y="1330173"/>
                      <a:pt x="86380" y="13301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38"/>
              <p:cNvSpPr/>
              <p:nvPr/>
            </p:nvSpPr>
            <p:spPr>
              <a:xfrm flipH="1">
                <a:off x="10250328" y="3184599"/>
                <a:ext cx="83103" cy="194730"/>
              </a:xfrm>
              <a:custGeom>
                <a:avLst/>
                <a:gdLst/>
                <a:ahLst/>
                <a:cxnLst/>
                <a:rect l="l" t="t" r="r" b="b"/>
                <a:pathLst>
                  <a:path w="267469" h="626746" extrusionOk="0">
                    <a:moveTo>
                      <a:pt x="158638" y="0"/>
                    </a:moveTo>
                    <a:lnTo>
                      <a:pt x="259722" y="332844"/>
                    </a:lnTo>
                    <a:cubicBezTo>
                      <a:pt x="276172" y="387047"/>
                      <a:pt x="266117" y="445836"/>
                      <a:pt x="232510" y="491438"/>
                    </a:cubicBezTo>
                    <a:lnTo>
                      <a:pt x="132838" y="626746"/>
                    </a:lnTo>
                    <a:lnTo>
                      <a:pt x="120710" y="625203"/>
                    </a:lnTo>
                    <a:cubicBezTo>
                      <a:pt x="52306" y="616426"/>
                      <a:pt x="14378" y="541319"/>
                      <a:pt x="47984" y="481074"/>
                    </a:cubicBezTo>
                    <a:lnTo>
                      <a:pt x="95880" y="395250"/>
                    </a:lnTo>
                    <a:lnTo>
                      <a:pt x="0" y="67433"/>
                    </a:lnTo>
                    <a:lnTo>
                      <a:pt x="158594"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38"/>
              <p:cNvSpPr/>
              <p:nvPr/>
            </p:nvSpPr>
            <p:spPr>
              <a:xfrm flipH="1">
                <a:off x="10282191" y="3116992"/>
                <a:ext cx="213962" cy="318269"/>
              </a:xfrm>
              <a:custGeom>
                <a:avLst/>
                <a:gdLst/>
                <a:ahLst/>
                <a:cxnLst/>
                <a:rect l="l" t="t" r="r" b="b"/>
                <a:pathLst>
                  <a:path w="688646" h="1024361" extrusionOk="0">
                    <a:moveTo>
                      <a:pt x="688189" y="291731"/>
                    </a:moveTo>
                    <a:lnTo>
                      <a:pt x="650834" y="945116"/>
                    </a:lnTo>
                    <a:cubicBezTo>
                      <a:pt x="648408" y="987587"/>
                      <a:pt x="614670" y="1021546"/>
                      <a:pt x="572198" y="1024193"/>
                    </a:cubicBezTo>
                    <a:lnTo>
                      <a:pt x="572198" y="1024193"/>
                    </a:lnTo>
                    <a:cubicBezTo>
                      <a:pt x="529595" y="1026883"/>
                      <a:pt x="491755" y="997245"/>
                      <a:pt x="484169" y="955260"/>
                    </a:cubicBezTo>
                    <a:lnTo>
                      <a:pt x="468380" y="867892"/>
                    </a:lnTo>
                    <a:lnTo>
                      <a:pt x="164070" y="865731"/>
                    </a:lnTo>
                    <a:cubicBezTo>
                      <a:pt x="124907" y="865466"/>
                      <a:pt x="88831" y="844517"/>
                      <a:pt x="69161" y="810646"/>
                    </a:cubicBezTo>
                    <a:lnTo>
                      <a:pt x="15002" y="717324"/>
                    </a:lnTo>
                    <a:cubicBezTo>
                      <a:pt x="801" y="692848"/>
                      <a:pt x="-3565" y="664137"/>
                      <a:pt x="2962" y="636572"/>
                    </a:cubicBezTo>
                    <a:cubicBezTo>
                      <a:pt x="21133" y="559436"/>
                      <a:pt x="67220" y="386376"/>
                      <a:pt x="157543" y="170404"/>
                    </a:cubicBezTo>
                    <a:cubicBezTo>
                      <a:pt x="203763" y="59883"/>
                      <a:pt x="315696" y="-8830"/>
                      <a:pt x="435083" y="917"/>
                    </a:cubicBezTo>
                    <a:lnTo>
                      <a:pt x="435083" y="917"/>
                    </a:lnTo>
                    <a:cubicBezTo>
                      <a:pt x="584415" y="13090"/>
                      <a:pt x="696745" y="142178"/>
                      <a:pt x="688189" y="2917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38"/>
              <p:cNvSpPr/>
              <p:nvPr/>
            </p:nvSpPr>
            <p:spPr>
              <a:xfrm flipH="1">
                <a:off x="10346795" y="3321503"/>
                <a:ext cx="107770" cy="66088"/>
              </a:xfrm>
              <a:custGeom>
                <a:avLst/>
                <a:gdLst/>
                <a:ahLst/>
                <a:cxnLst/>
                <a:rect l="l" t="t" r="r" b="b"/>
                <a:pathLst>
                  <a:path w="346862" h="212708" extrusionOk="0">
                    <a:moveTo>
                      <a:pt x="333866" y="212709"/>
                    </a:moveTo>
                    <a:cubicBezTo>
                      <a:pt x="327118" y="212709"/>
                      <a:pt x="321429" y="207504"/>
                      <a:pt x="320988" y="200668"/>
                    </a:cubicBezTo>
                    <a:lnTo>
                      <a:pt x="309389" y="28491"/>
                    </a:lnTo>
                    <a:lnTo>
                      <a:pt x="29467" y="26065"/>
                    </a:lnTo>
                    <a:lnTo>
                      <a:pt x="70748" y="193965"/>
                    </a:lnTo>
                    <a:cubicBezTo>
                      <a:pt x="72468" y="200889"/>
                      <a:pt x="68190" y="207901"/>
                      <a:pt x="61266" y="209621"/>
                    </a:cubicBezTo>
                    <a:cubicBezTo>
                      <a:pt x="54474" y="211253"/>
                      <a:pt x="47329" y="207108"/>
                      <a:pt x="45609" y="200139"/>
                    </a:cubicBezTo>
                    <a:lnTo>
                      <a:pt x="360" y="16054"/>
                    </a:lnTo>
                    <a:cubicBezTo>
                      <a:pt x="-567" y="12172"/>
                      <a:pt x="315" y="8071"/>
                      <a:pt x="2785" y="4940"/>
                    </a:cubicBezTo>
                    <a:cubicBezTo>
                      <a:pt x="5211" y="1853"/>
                      <a:pt x="8960" y="0"/>
                      <a:pt x="12929" y="0"/>
                    </a:cubicBezTo>
                    <a:lnTo>
                      <a:pt x="13061" y="0"/>
                    </a:lnTo>
                    <a:lnTo>
                      <a:pt x="321649" y="2647"/>
                    </a:lnTo>
                    <a:cubicBezTo>
                      <a:pt x="328397" y="2734"/>
                      <a:pt x="333998" y="7983"/>
                      <a:pt x="334439" y="14687"/>
                    </a:cubicBezTo>
                    <a:lnTo>
                      <a:pt x="346832" y="198816"/>
                    </a:lnTo>
                    <a:cubicBezTo>
                      <a:pt x="347317" y="205961"/>
                      <a:pt x="341936" y="212135"/>
                      <a:pt x="334792" y="212576"/>
                    </a:cubicBezTo>
                    <a:cubicBezTo>
                      <a:pt x="334483" y="212576"/>
                      <a:pt x="334218" y="212576"/>
                      <a:pt x="333910" y="212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38"/>
              <p:cNvSpPr/>
              <p:nvPr/>
            </p:nvSpPr>
            <p:spPr>
              <a:xfrm flipH="1">
                <a:off x="10389978" y="3321954"/>
                <a:ext cx="14889" cy="63541"/>
              </a:xfrm>
              <a:custGeom>
                <a:avLst/>
                <a:gdLst/>
                <a:ahLst/>
                <a:cxnLst/>
                <a:rect l="l" t="t" r="r" b="b"/>
                <a:pathLst>
                  <a:path w="47920" h="204508" extrusionOk="0">
                    <a:moveTo>
                      <a:pt x="34986" y="204509"/>
                    </a:moveTo>
                    <a:cubicBezTo>
                      <a:pt x="28547" y="204509"/>
                      <a:pt x="22990" y="199745"/>
                      <a:pt x="22152" y="193174"/>
                    </a:cubicBezTo>
                    <a:lnTo>
                      <a:pt x="100" y="14513"/>
                    </a:lnTo>
                    <a:cubicBezTo>
                      <a:pt x="-782" y="7457"/>
                      <a:pt x="4246" y="974"/>
                      <a:pt x="11347" y="92"/>
                    </a:cubicBezTo>
                    <a:cubicBezTo>
                      <a:pt x="18624" y="-746"/>
                      <a:pt x="24886" y="4237"/>
                      <a:pt x="25768" y="11338"/>
                    </a:cubicBezTo>
                    <a:lnTo>
                      <a:pt x="47820" y="189999"/>
                    </a:lnTo>
                    <a:cubicBezTo>
                      <a:pt x="48702" y="197055"/>
                      <a:pt x="43674" y="203539"/>
                      <a:pt x="36574" y="204420"/>
                    </a:cubicBezTo>
                    <a:cubicBezTo>
                      <a:pt x="36044" y="204465"/>
                      <a:pt x="35515" y="204509"/>
                      <a:pt x="34986" y="204509"/>
                    </a:cubicBezTo>
                    <a:close/>
                  </a:path>
                </a:pathLst>
              </a:custGeom>
              <a:solidFill>
                <a:srgbClr val="6AB2C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38"/>
              <p:cNvSpPr/>
              <p:nvPr/>
            </p:nvSpPr>
            <p:spPr>
              <a:xfrm flipH="1">
                <a:off x="10281107" y="3252354"/>
                <a:ext cx="14948" cy="128838"/>
              </a:xfrm>
              <a:custGeom>
                <a:avLst/>
                <a:gdLst/>
                <a:ahLst/>
                <a:cxnLst/>
                <a:rect l="l" t="t" r="r" b="b"/>
                <a:pathLst>
                  <a:path w="48112" h="414670" extrusionOk="0">
                    <a:moveTo>
                      <a:pt x="12942" y="414671"/>
                    </a:moveTo>
                    <a:cubicBezTo>
                      <a:pt x="12678" y="414671"/>
                      <a:pt x="12457" y="414671"/>
                      <a:pt x="12193" y="414671"/>
                    </a:cubicBezTo>
                    <a:cubicBezTo>
                      <a:pt x="5092" y="414274"/>
                      <a:pt x="-377" y="408188"/>
                      <a:pt x="20" y="401043"/>
                    </a:cubicBezTo>
                    <a:lnTo>
                      <a:pt x="22248" y="12276"/>
                    </a:lnTo>
                    <a:cubicBezTo>
                      <a:pt x="22689" y="5131"/>
                      <a:pt x="28819" y="-867"/>
                      <a:pt x="35920" y="103"/>
                    </a:cubicBezTo>
                    <a:cubicBezTo>
                      <a:pt x="43065" y="500"/>
                      <a:pt x="48489" y="6586"/>
                      <a:pt x="48092" y="13731"/>
                    </a:cubicBezTo>
                    <a:lnTo>
                      <a:pt x="25865" y="402498"/>
                    </a:lnTo>
                    <a:cubicBezTo>
                      <a:pt x="25468" y="409378"/>
                      <a:pt x="19778" y="414671"/>
                      <a:pt x="12987" y="4146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38"/>
              <p:cNvSpPr/>
              <p:nvPr/>
            </p:nvSpPr>
            <p:spPr>
              <a:xfrm flipH="1">
                <a:off x="10324528" y="3130847"/>
                <a:ext cx="110175" cy="95819"/>
              </a:xfrm>
              <a:custGeom>
                <a:avLst/>
                <a:gdLst/>
                <a:ahLst/>
                <a:cxnLst/>
                <a:rect l="l" t="t" r="r" b="b"/>
                <a:pathLst>
                  <a:path w="354602" h="308398" extrusionOk="0">
                    <a:moveTo>
                      <a:pt x="227115" y="308354"/>
                    </a:moveTo>
                    <a:cubicBezTo>
                      <a:pt x="225924" y="308354"/>
                      <a:pt x="224777" y="308354"/>
                      <a:pt x="223542" y="308310"/>
                    </a:cubicBezTo>
                    <a:lnTo>
                      <a:pt x="73901" y="303547"/>
                    </a:lnTo>
                    <a:cubicBezTo>
                      <a:pt x="50218" y="302797"/>
                      <a:pt x="28607" y="291375"/>
                      <a:pt x="14671" y="272234"/>
                    </a:cubicBezTo>
                    <a:cubicBezTo>
                      <a:pt x="690" y="253049"/>
                      <a:pt x="-3544" y="228969"/>
                      <a:pt x="3028" y="206168"/>
                    </a:cubicBezTo>
                    <a:lnTo>
                      <a:pt x="58730" y="13086"/>
                    </a:lnTo>
                    <a:cubicBezTo>
                      <a:pt x="60053" y="8499"/>
                      <a:pt x="64860" y="5853"/>
                      <a:pt x="69403" y="7175"/>
                    </a:cubicBezTo>
                    <a:cubicBezTo>
                      <a:pt x="73989" y="8499"/>
                      <a:pt x="76591" y="13262"/>
                      <a:pt x="75312" y="17849"/>
                    </a:cubicBezTo>
                    <a:lnTo>
                      <a:pt x="19610" y="210931"/>
                    </a:lnTo>
                    <a:cubicBezTo>
                      <a:pt x="14539" y="228572"/>
                      <a:pt x="17802" y="247228"/>
                      <a:pt x="28607" y="262046"/>
                    </a:cubicBezTo>
                    <a:cubicBezTo>
                      <a:pt x="39413" y="276909"/>
                      <a:pt x="56128" y="285729"/>
                      <a:pt x="74474" y="286303"/>
                    </a:cubicBezTo>
                    <a:lnTo>
                      <a:pt x="224116" y="291066"/>
                    </a:lnTo>
                    <a:cubicBezTo>
                      <a:pt x="274128" y="292830"/>
                      <a:pt x="316070" y="255078"/>
                      <a:pt x="320348" y="205551"/>
                    </a:cubicBezTo>
                    <a:lnTo>
                      <a:pt x="337372" y="7881"/>
                    </a:lnTo>
                    <a:cubicBezTo>
                      <a:pt x="337813" y="3118"/>
                      <a:pt x="342223" y="-366"/>
                      <a:pt x="346722" y="31"/>
                    </a:cubicBezTo>
                    <a:cubicBezTo>
                      <a:pt x="351485" y="428"/>
                      <a:pt x="354969" y="4618"/>
                      <a:pt x="354572" y="9381"/>
                    </a:cubicBezTo>
                    <a:lnTo>
                      <a:pt x="337548" y="207050"/>
                    </a:lnTo>
                    <a:cubicBezTo>
                      <a:pt x="332609" y="264516"/>
                      <a:pt x="284448" y="308354"/>
                      <a:pt x="227115" y="308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38"/>
              <p:cNvSpPr/>
              <p:nvPr/>
            </p:nvSpPr>
            <p:spPr>
              <a:xfrm flipH="1">
                <a:off x="9932823" y="2669614"/>
                <a:ext cx="237647" cy="237633"/>
              </a:xfrm>
              <a:custGeom>
                <a:avLst/>
                <a:gdLst/>
                <a:ahLst/>
                <a:cxnLst/>
                <a:rect l="l" t="t" r="r" b="b"/>
                <a:pathLst>
                  <a:path w="764876" h="764832" extrusionOk="0">
                    <a:moveTo>
                      <a:pt x="763443" y="415207"/>
                    </a:moveTo>
                    <a:cubicBezTo>
                      <a:pt x="781569" y="204792"/>
                      <a:pt x="625666" y="19516"/>
                      <a:pt x="415207" y="1433"/>
                    </a:cubicBezTo>
                    <a:cubicBezTo>
                      <a:pt x="204792" y="-16693"/>
                      <a:pt x="19516" y="139211"/>
                      <a:pt x="1433" y="349626"/>
                    </a:cubicBezTo>
                    <a:cubicBezTo>
                      <a:pt x="-16693" y="560041"/>
                      <a:pt x="139211" y="745317"/>
                      <a:pt x="349670" y="763399"/>
                    </a:cubicBezTo>
                    <a:cubicBezTo>
                      <a:pt x="560085" y="781526"/>
                      <a:pt x="745361" y="625621"/>
                      <a:pt x="763443" y="4152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38"/>
              <p:cNvSpPr/>
              <p:nvPr/>
            </p:nvSpPr>
            <p:spPr>
              <a:xfrm flipH="1">
                <a:off x="9948101" y="2676354"/>
                <a:ext cx="170530" cy="186859"/>
              </a:xfrm>
              <a:custGeom>
                <a:avLst/>
                <a:gdLst/>
                <a:ahLst/>
                <a:cxnLst/>
                <a:rect l="l" t="t" r="r" b="b"/>
                <a:pathLst>
                  <a:path w="548856" h="601414" extrusionOk="0">
                    <a:moveTo>
                      <a:pt x="391033" y="601415"/>
                    </a:moveTo>
                    <a:cubicBezTo>
                      <a:pt x="379875" y="601415"/>
                      <a:pt x="368717" y="600930"/>
                      <a:pt x="357559" y="600004"/>
                    </a:cubicBezTo>
                    <a:cubicBezTo>
                      <a:pt x="253476" y="591051"/>
                      <a:pt x="159140" y="542096"/>
                      <a:pt x="91883" y="462182"/>
                    </a:cubicBezTo>
                    <a:cubicBezTo>
                      <a:pt x="24626" y="382267"/>
                      <a:pt x="-7481" y="280919"/>
                      <a:pt x="1472" y="176880"/>
                    </a:cubicBezTo>
                    <a:cubicBezTo>
                      <a:pt x="6808" y="114783"/>
                      <a:pt x="26081" y="56656"/>
                      <a:pt x="58806" y="4041"/>
                    </a:cubicBezTo>
                    <a:cubicBezTo>
                      <a:pt x="61320" y="-16"/>
                      <a:pt x="66700" y="-1163"/>
                      <a:pt x="70669" y="1262"/>
                    </a:cubicBezTo>
                    <a:cubicBezTo>
                      <a:pt x="74727" y="3776"/>
                      <a:pt x="75962" y="9113"/>
                      <a:pt x="73448" y="13126"/>
                    </a:cubicBezTo>
                    <a:cubicBezTo>
                      <a:pt x="42179" y="63404"/>
                      <a:pt x="23744" y="118973"/>
                      <a:pt x="18628" y="178336"/>
                    </a:cubicBezTo>
                    <a:cubicBezTo>
                      <a:pt x="10072" y="277788"/>
                      <a:pt x="40768" y="374638"/>
                      <a:pt x="105025" y="451068"/>
                    </a:cubicBezTo>
                    <a:cubicBezTo>
                      <a:pt x="169327" y="527454"/>
                      <a:pt x="259518" y="574247"/>
                      <a:pt x="358970" y="582803"/>
                    </a:cubicBezTo>
                    <a:cubicBezTo>
                      <a:pt x="419611" y="588051"/>
                      <a:pt x="481179" y="578261"/>
                      <a:pt x="536881" y="554622"/>
                    </a:cubicBezTo>
                    <a:cubicBezTo>
                      <a:pt x="541203" y="552769"/>
                      <a:pt x="546319" y="554798"/>
                      <a:pt x="548171" y="559208"/>
                    </a:cubicBezTo>
                    <a:cubicBezTo>
                      <a:pt x="550024" y="563574"/>
                      <a:pt x="547995" y="568646"/>
                      <a:pt x="543585" y="570499"/>
                    </a:cubicBezTo>
                    <a:cubicBezTo>
                      <a:pt x="495512" y="590918"/>
                      <a:pt x="443339" y="601415"/>
                      <a:pt x="390900" y="6014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6" name="Google Shape;1436;p38"/>
            <p:cNvGrpSpPr/>
            <p:nvPr/>
          </p:nvGrpSpPr>
          <p:grpSpPr>
            <a:xfrm>
              <a:off x="5507958" y="3587004"/>
              <a:ext cx="2376103" cy="328886"/>
              <a:chOff x="4928923" y="4250091"/>
              <a:chExt cx="2556599" cy="353869"/>
            </a:xfrm>
          </p:grpSpPr>
          <p:sp>
            <p:nvSpPr>
              <p:cNvPr id="1437" name="Google Shape;1437;p38"/>
              <p:cNvSpPr/>
              <p:nvPr/>
            </p:nvSpPr>
            <p:spPr>
              <a:xfrm>
                <a:off x="4928923" y="4427066"/>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38"/>
              <p:cNvSpPr/>
              <p:nvPr/>
            </p:nvSpPr>
            <p:spPr>
              <a:xfrm>
                <a:off x="5229049"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38"/>
              <p:cNvSpPr/>
              <p:nvPr/>
            </p:nvSpPr>
            <p:spPr>
              <a:xfrm>
                <a:off x="5539800"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38"/>
              <p:cNvSpPr/>
              <p:nvPr/>
            </p:nvSpPr>
            <p:spPr>
              <a:xfrm>
                <a:off x="5850521"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38"/>
              <p:cNvSpPr/>
              <p:nvPr/>
            </p:nvSpPr>
            <p:spPr>
              <a:xfrm>
                <a:off x="4992423" y="4427066"/>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38"/>
              <p:cNvSpPr/>
              <p:nvPr/>
            </p:nvSpPr>
            <p:spPr>
              <a:xfrm>
                <a:off x="5087361" y="4427066"/>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38"/>
              <p:cNvSpPr/>
              <p:nvPr/>
            </p:nvSpPr>
            <p:spPr>
              <a:xfrm>
                <a:off x="6243173" y="4427066"/>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38"/>
              <p:cNvSpPr/>
              <p:nvPr/>
            </p:nvSpPr>
            <p:spPr>
              <a:xfrm>
                <a:off x="6543299"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38"/>
              <p:cNvSpPr/>
              <p:nvPr/>
            </p:nvSpPr>
            <p:spPr>
              <a:xfrm>
                <a:off x="6854022"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38"/>
              <p:cNvSpPr/>
              <p:nvPr/>
            </p:nvSpPr>
            <p:spPr>
              <a:xfrm>
                <a:off x="7164745"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38"/>
              <p:cNvSpPr/>
              <p:nvPr/>
            </p:nvSpPr>
            <p:spPr>
              <a:xfrm>
                <a:off x="6306673" y="4427066"/>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8" name="Google Shape;1448;p38"/>
              <p:cNvSpPr/>
              <p:nvPr/>
            </p:nvSpPr>
            <p:spPr>
              <a:xfrm>
                <a:off x="6401611" y="4427066"/>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9" name="Google Shape;1449;p38"/>
              <p:cNvSpPr/>
              <p:nvPr/>
            </p:nvSpPr>
            <p:spPr>
              <a:xfrm>
                <a:off x="5175468" y="4250091"/>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38"/>
              <p:cNvSpPr/>
              <p:nvPr/>
            </p:nvSpPr>
            <p:spPr>
              <a:xfrm>
                <a:off x="5475594"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38"/>
              <p:cNvSpPr/>
              <p:nvPr/>
            </p:nvSpPr>
            <p:spPr>
              <a:xfrm>
                <a:off x="5786317"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38"/>
              <p:cNvSpPr/>
              <p:nvPr/>
            </p:nvSpPr>
            <p:spPr>
              <a:xfrm>
                <a:off x="6097068"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38"/>
              <p:cNvSpPr/>
              <p:nvPr/>
            </p:nvSpPr>
            <p:spPr>
              <a:xfrm>
                <a:off x="5238968" y="4250091"/>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38"/>
              <p:cNvSpPr/>
              <p:nvPr/>
            </p:nvSpPr>
            <p:spPr>
              <a:xfrm>
                <a:off x="5333907" y="4250091"/>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38"/>
              <p:cNvSpPr/>
              <p:nvPr/>
            </p:nvSpPr>
            <p:spPr>
              <a:xfrm>
                <a:off x="5224171" y="4416469"/>
                <a:ext cx="908878" cy="21183"/>
              </a:xfrm>
              <a:custGeom>
                <a:avLst/>
                <a:gdLst/>
                <a:ahLst/>
                <a:cxnLst/>
                <a:rect l="l" t="t" r="r" b="b"/>
                <a:pathLst>
                  <a:path w="594038" h="13845" extrusionOk="0">
                    <a:moveTo>
                      <a:pt x="0" y="0"/>
                    </a:moveTo>
                    <a:lnTo>
                      <a:pt x="594038" y="0"/>
                    </a:lnTo>
                    <a:lnTo>
                      <a:pt x="594038" y="13846"/>
                    </a:lnTo>
                    <a:lnTo>
                      <a:pt x="0" y="138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56" name="Google Shape;1456;p38"/>
            <p:cNvGrpSpPr/>
            <p:nvPr/>
          </p:nvGrpSpPr>
          <p:grpSpPr>
            <a:xfrm>
              <a:off x="6948600" y="3018473"/>
              <a:ext cx="935454" cy="897423"/>
              <a:chOff x="4851169" y="2730840"/>
              <a:chExt cx="1420368" cy="1362622"/>
            </a:xfrm>
          </p:grpSpPr>
          <p:sp>
            <p:nvSpPr>
              <p:cNvPr id="1457" name="Google Shape;1457;p38"/>
              <p:cNvSpPr/>
              <p:nvPr/>
            </p:nvSpPr>
            <p:spPr>
              <a:xfrm>
                <a:off x="4968927" y="2989430"/>
                <a:ext cx="1073235" cy="991269"/>
              </a:xfrm>
              <a:custGeom>
                <a:avLst/>
                <a:gdLst/>
                <a:ahLst/>
                <a:cxnLst/>
                <a:rect l="l" t="t" r="r" b="b"/>
                <a:pathLst>
                  <a:path w="701461" h="647888" extrusionOk="0">
                    <a:moveTo>
                      <a:pt x="505208" y="128395"/>
                    </a:moveTo>
                    <a:cubicBezTo>
                      <a:pt x="354942" y="8652"/>
                      <a:pt x="192122" y="-42180"/>
                      <a:pt x="91253" y="40753"/>
                    </a:cubicBezTo>
                    <a:lnTo>
                      <a:pt x="87995" y="38168"/>
                    </a:lnTo>
                    <a:lnTo>
                      <a:pt x="41094" y="97021"/>
                    </a:lnTo>
                    <a:cubicBezTo>
                      <a:pt x="-50001" y="211345"/>
                      <a:pt x="16270" y="403008"/>
                      <a:pt x="181498" y="534666"/>
                    </a:cubicBezTo>
                    <a:cubicBezTo>
                      <a:pt x="345505" y="665350"/>
                      <a:pt x="545205" y="687836"/>
                      <a:pt x="637327" y="576238"/>
                    </a:cubicBezTo>
                    <a:lnTo>
                      <a:pt x="637416" y="576309"/>
                    </a:lnTo>
                    <a:lnTo>
                      <a:pt x="686318" y="514942"/>
                    </a:lnTo>
                    <a:lnTo>
                      <a:pt x="683061" y="512357"/>
                    </a:lnTo>
                    <a:cubicBezTo>
                      <a:pt x="741365" y="395518"/>
                      <a:pt x="655458" y="248155"/>
                      <a:pt x="505191" y="1284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38"/>
              <p:cNvSpPr/>
              <p:nvPr/>
            </p:nvSpPr>
            <p:spPr>
              <a:xfrm rot="-3090061">
                <a:off x="5156362" y="2826838"/>
                <a:ext cx="809982" cy="1170625"/>
              </a:xfrm>
              <a:custGeom>
                <a:avLst/>
                <a:gdLst/>
                <a:ahLst/>
                <a:cxnLst/>
                <a:rect l="l" t="t" r="r" b="b"/>
                <a:pathLst>
                  <a:path w="529359" h="765055" extrusionOk="0">
                    <a:moveTo>
                      <a:pt x="529360" y="382528"/>
                    </a:moveTo>
                    <a:cubicBezTo>
                      <a:pt x="529360" y="593792"/>
                      <a:pt x="410859" y="765056"/>
                      <a:pt x="264680" y="765056"/>
                    </a:cubicBezTo>
                    <a:cubicBezTo>
                      <a:pt x="118501" y="765056"/>
                      <a:pt x="0" y="593792"/>
                      <a:pt x="0" y="382528"/>
                    </a:cubicBezTo>
                    <a:cubicBezTo>
                      <a:pt x="0" y="171264"/>
                      <a:pt x="118501" y="0"/>
                      <a:pt x="264680" y="0"/>
                    </a:cubicBezTo>
                    <a:cubicBezTo>
                      <a:pt x="410859" y="0"/>
                      <a:pt x="529360" y="171264"/>
                      <a:pt x="529360" y="38252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38"/>
              <p:cNvSpPr/>
              <p:nvPr/>
            </p:nvSpPr>
            <p:spPr>
              <a:xfrm>
                <a:off x="5260338" y="3168531"/>
                <a:ext cx="586143" cy="475305"/>
              </a:xfrm>
              <a:custGeom>
                <a:avLst/>
                <a:gdLst/>
                <a:ahLst/>
                <a:cxnLst/>
                <a:rect l="l" t="t" r="r" b="b"/>
                <a:pathLst>
                  <a:path w="383100" h="310657" extrusionOk="0">
                    <a:moveTo>
                      <a:pt x="351074" y="261090"/>
                    </a:moveTo>
                    <a:cubicBezTo>
                      <a:pt x="358351" y="266880"/>
                      <a:pt x="365096" y="272121"/>
                      <a:pt x="371683" y="277539"/>
                    </a:cubicBezTo>
                    <a:cubicBezTo>
                      <a:pt x="382537" y="286462"/>
                      <a:pt x="386201" y="298785"/>
                      <a:pt x="380288" y="305956"/>
                    </a:cubicBezTo>
                    <a:cubicBezTo>
                      <a:pt x="374516" y="312967"/>
                      <a:pt x="361856" y="312064"/>
                      <a:pt x="351056" y="303725"/>
                    </a:cubicBezTo>
                    <a:cubicBezTo>
                      <a:pt x="344098" y="298360"/>
                      <a:pt x="337299" y="292801"/>
                      <a:pt x="331934" y="288534"/>
                    </a:cubicBezTo>
                    <a:cubicBezTo>
                      <a:pt x="320425" y="291579"/>
                      <a:pt x="310546" y="295722"/>
                      <a:pt x="299267" y="296909"/>
                    </a:cubicBezTo>
                    <a:cubicBezTo>
                      <a:pt x="270655" y="299883"/>
                      <a:pt x="241547" y="289915"/>
                      <a:pt x="213041" y="268473"/>
                    </a:cubicBezTo>
                    <a:cubicBezTo>
                      <a:pt x="200736" y="259231"/>
                      <a:pt x="196327" y="246908"/>
                      <a:pt x="202046" y="239100"/>
                    </a:cubicBezTo>
                    <a:cubicBezTo>
                      <a:pt x="207783" y="231292"/>
                      <a:pt x="220425" y="232283"/>
                      <a:pt x="232730" y="241526"/>
                    </a:cubicBezTo>
                    <a:cubicBezTo>
                      <a:pt x="260333" y="262259"/>
                      <a:pt x="292628" y="263286"/>
                      <a:pt x="306155" y="243863"/>
                    </a:cubicBezTo>
                    <a:cubicBezTo>
                      <a:pt x="319115" y="225254"/>
                      <a:pt x="308120" y="193827"/>
                      <a:pt x="281597" y="173731"/>
                    </a:cubicBezTo>
                    <a:cubicBezTo>
                      <a:pt x="256438" y="154662"/>
                      <a:pt x="225471" y="153016"/>
                      <a:pt x="210846" y="169907"/>
                    </a:cubicBezTo>
                    <a:cubicBezTo>
                      <a:pt x="190166" y="193809"/>
                      <a:pt x="159376" y="199245"/>
                      <a:pt x="118689" y="184284"/>
                    </a:cubicBezTo>
                    <a:cubicBezTo>
                      <a:pt x="59322" y="162470"/>
                      <a:pt x="17484" y="99527"/>
                      <a:pt x="31099" y="53670"/>
                    </a:cubicBezTo>
                    <a:cubicBezTo>
                      <a:pt x="31454" y="52466"/>
                      <a:pt x="31648" y="51174"/>
                      <a:pt x="31985" y="49527"/>
                    </a:cubicBezTo>
                    <a:cubicBezTo>
                      <a:pt x="25381" y="44268"/>
                      <a:pt x="18670" y="38992"/>
                      <a:pt x="12048" y="33627"/>
                    </a:cubicBezTo>
                    <a:cubicBezTo>
                      <a:pt x="664" y="24385"/>
                      <a:pt x="-3214" y="12115"/>
                      <a:pt x="2841" y="4732"/>
                    </a:cubicBezTo>
                    <a:cubicBezTo>
                      <a:pt x="8720" y="-2439"/>
                      <a:pt x="21450" y="-1376"/>
                      <a:pt x="32658" y="7352"/>
                    </a:cubicBezTo>
                    <a:cubicBezTo>
                      <a:pt x="39386" y="12593"/>
                      <a:pt x="46007" y="17976"/>
                      <a:pt x="52913" y="23482"/>
                    </a:cubicBezTo>
                    <a:cubicBezTo>
                      <a:pt x="65997" y="15603"/>
                      <a:pt x="81259" y="11885"/>
                      <a:pt x="99460" y="13390"/>
                    </a:cubicBezTo>
                    <a:cubicBezTo>
                      <a:pt x="123912" y="15408"/>
                      <a:pt x="147496" y="25005"/>
                      <a:pt x="170070" y="42161"/>
                    </a:cubicBezTo>
                    <a:cubicBezTo>
                      <a:pt x="182269" y="51439"/>
                      <a:pt x="186784" y="63798"/>
                      <a:pt x="181083" y="71570"/>
                    </a:cubicBezTo>
                    <a:cubicBezTo>
                      <a:pt x="175364" y="79378"/>
                      <a:pt x="162687" y="78387"/>
                      <a:pt x="150399" y="69145"/>
                    </a:cubicBezTo>
                    <a:cubicBezTo>
                      <a:pt x="122761" y="48394"/>
                      <a:pt x="90590" y="47367"/>
                      <a:pt x="76975" y="66790"/>
                    </a:cubicBezTo>
                    <a:cubicBezTo>
                      <a:pt x="63872" y="85505"/>
                      <a:pt x="75204" y="117304"/>
                      <a:pt x="102116" y="137364"/>
                    </a:cubicBezTo>
                    <a:cubicBezTo>
                      <a:pt x="127117" y="156008"/>
                      <a:pt x="157924" y="157584"/>
                      <a:pt x="172248" y="140728"/>
                    </a:cubicBezTo>
                    <a:cubicBezTo>
                      <a:pt x="190449" y="119322"/>
                      <a:pt x="217521" y="112789"/>
                      <a:pt x="253676" y="122739"/>
                    </a:cubicBezTo>
                    <a:cubicBezTo>
                      <a:pt x="316583" y="140055"/>
                      <a:pt x="365522" y="206008"/>
                      <a:pt x="352650" y="255478"/>
                    </a:cubicBezTo>
                    <a:cubicBezTo>
                      <a:pt x="352189" y="257230"/>
                      <a:pt x="351676" y="258948"/>
                      <a:pt x="351074" y="2610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38"/>
              <p:cNvSpPr/>
              <p:nvPr/>
            </p:nvSpPr>
            <p:spPr>
              <a:xfrm>
                <a:off x="5175441" y="3018842"/>
                <a:ext cx="811982" cy="707533"/>
              </a:xfrm>
              <a:custGeom>
                <a:avLst/>
                <a:gdLst/>
                <a:ahLst/>
                <a:cxnLst/>
                <a:rect l="l" t="t" r="r" b="b"/>
                <a:pathLst>
                  <a:path w="530707" h="462440" extrusionOk="0">
                    <a:moveTo>
                      <a:pt x="8428" y="63039"/>
                    </a:moveTo>
                    <a:cubicBezTo>
                      <a:pt x="5383" y="66846"/>
                      <a:pt x="2638" y="70812"/>
                      <a:pt x="0" y="74849"/>
                    </a:cubicBezTo>
                    <a:cubicBezTo>
                      <a:pt x="78453" y="-6313"/>
                      <a:pt x="239467" y="8365"/>
                      <a:pt x="368611" y="111269"/>
                    </a:cubicBezTo>
                    <a:cubicBezTo>
                      <a:pt x="497756" y="214174"/>
                      <a:pt x="548022" y="367840"/>
                      <a:pt x="486424" y="462441"/>
                    </a:cubicBezTo>
                    <a:cubicBezTo>
                      <a:pt x="489770" y="458970"/>
                      <a:pt x="493028" y="455412"/>
                      <a:pt x="496056" y="451587"/>
                    </a:cubicBezTo>
                    <a:cubicBezTo>
                      <a:pt x="570295" y="358421"/>
                      <a:pt x="521321" y="195902"/>
                      <a:pt x="386653" y="88606"/>
                    </a:cubicBezTo>
                    <a:cubicBezTo>
                      <a:pt x="252003" y="-18689"/>
                      <a:pt x="82649" y="-30145"/>
                      <a:pt x="8410" y="630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38"/>
              <p:cNvSpPr/>
              <p:nvPr/>
            </p:nvSpPr>
            <p:spPr>
              <a:xfrm>
                <a:off x="5123996" y="3007633"/>
                <a:ext cx="874732" cy="809812"/>
              </a:xfrm>
              <a:custGeom>
                <a:avLst/>
                <a:gdLst/>
                <a:ahLst/>
                <a:cxnLst/>
                <a:rect l="l" t="t" r="r" b="b"/>
                <a:pathLst>
                  <a:path w="571720" h="529289" extrusionOk="0">
                    <a:moveTo>
                      <a:pt x="359958" y="528440"/>
                    </a:moveTo>
                    <a:cubicBezTo>
                      <a:pt x="290605" y="523146"/>
                      <a:pt x="214241" y="493100"/>
                      <a:pt x="146695" y="439275"/>
                    </a:cubicBezTo>
                    <a:lnTo>
                      <a:pt x="146695" y="439275"/>
                    </a:lnTo>
                    <a:cubicBezTo>
                      <a:pt x="8981" y="329536"/>
                      <a:pt x="-40630" y="161918"/>
                      <a:pt x="36106" y="65635"/>
                    </a:cubicBezTo>
                    <a:cubicBezTo>
                      <a:pt x="112824" y="-30665"/>
                      <a:pt x="287294" y="-19705"/>
                      <a:pt x="425026" y="90016"/>
                    </a:cubicBezTo>
                    <a:cubicBezTo>
                      <a:pt x="562739" y="199737"/>
                      <a:pt x="612350" y="367373"/>
                      <a:pt x="535614" y="463656"/>
                    </a:cubicBezTo>
                    <a:cubicBezTo>
                      <a:pt x="496521" y="512718"/>
                      <a:pt x="432019" y="533947"/>
                      <a:pt x="359958" y="528440"/>
                    </a:cubicBezTo>
                    <a:close/>
                    <a:moveTo>
                      <a:pt x="156167" y="427430"/>
                    </a:moveTo>
                    <a:cubicBezTo>
                      <a:pt x="287330" y="531964"/>
                      <a:pt x="452274" y="543950"/>
                      <a:pt x="523752" y="454219"/>
                    </a:cubicBezTo>
                    <a:cubicBezTo>
                      <a:pt x="595282" y="364469"/>
                      <a:pt x="546751" y="206412"/>
                      <a:pt x="415571" y="101896"/>
                    </a:cubicBezTo>
                    <a:cubicBezTo>
                      <a:pt x="284408" y="-2619"/>
                      <a:pt x="119464" y="-14624"/>
                      <a:pt x="47987" y="75108"/>
                    </a:cubicBezTo>
                    <a:cubicBezTo>
                      <a:pt x="-23544" y="164857"/>
                      <a:pt x="24987" y="322914"/>
                      <a:pt x="156167" y="427430"/>
                    </a:cubicBezTo>
                    <a:lnTo>
                      <a:pt x="156167" y="4274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62" name="Google Shape;1462;p38"/>
            <p:cNvGrpSpPr/>
            <p:nvPr/>
          </p:nvGrpSpPr>
          <p:grpSpPr>
            <a:xfrm>
              <a:off x="6671139" y="830347"/>
              <a:ext cx="262041" cy="374766"/>
              <a:chOff x="2930547" y="1699106"/>
              <a:chExt cx="866823" cy="1239715"/>
            </a:xfrm>
          </p:grpSpPr>
          <p:sp>
            <p:nvSpPr>
              <p:cNvPr id="1463" name="Google Shape;1463;p38"/>
              <p:cNvSpPr/>
              <p:nvPr/>
            </p:nvSpPr>
            <p:spPr>
              <a:xfrm>
                <a:off x="3208030" y="2162535"/>
                <a:ext cx="567531" cy="776286"/>
              </a:xfrm>
              <a:custGeom>
                <a:avLst/>
                <a:gdLst/>
                <a:ahLst/>
                <a:cxnLst/>
                <a:rect l="l" t="t" r="r" b="b"/>
                <a:pathLst>
                  <a:path w="140565" h="192269" extrusionOk="0">
                    <a:moveTo>
                      <a:pt x="139391" y="165122"/>
                    </a:moveTo>
                    <a:cubicBezTo>
                      <a:pt x="142469" y="173744"/>
                      <a:pt x="139391" y="183652"/>
                      <a:pt x="131431" y="188912"/>
                    </a:cubicBezTo>
                    <a:cubicBezTo>
                      <a:pt x="122055" y="195093"/>
                      <a:pt x="109459" y="192496"/>
                      <a:pt x="103278" y="183133"/>
                    </a:cubicBezTo>
                    <a:lnTo>
                      <a:pt x="3352" y="31511"/>
                    </a:lnTo>
                    <a:cubicBezTo>
                      <a:pt x="-2816" y="22109"/>
                      <a:pt x="-232" y="9539"/>
                      <a:pt x="9131" y="3358"/>
                    </a:cubicBezTo>
                    <a:cubicBezTo>
                      <a:pt x="18507" y="-2823"/>
                      <a:pt x="31103" y="-226"/>
                      <a:pt x="37284" y="9137"/>
                    </a:cubicBezTo>
                    <a:lnTo>
                      <a:pt x="137210" y="160758"/>
                    </a:lnTo>
                    <a:cubicBezTo>
                      <a:pt x="138131" y="162161"/>
                      <a:pt x="138859" y="163615"/>
                      <a:pt x="139391" y="16512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38"/>
              <p:cNvSpPr/>
              <p:nvPr/>
            </p:nvSpPr>
            <p:spPr>
              <a:xfrm>
                <a:off x="2930547" y="1699106"/>
                <a:ext cx="866823" cy="1024899"/>
              </a:xfrm>
              <a:custGeom>
                <a:avLst/>
                <a:gdLst/>
                <a:ahLst/>
                <a:cxnLst/>
                <a:rect l="l" t="t" r="r" b="b"/>
                <a:pathLst>
                  <a:path w="214693" h="253845" extrusionOk="0">
                    <a:moveTo>
                      <a:pt x="214694" y="143389"/>
                    </a:moveTo>
                    <a:lnTo>
                      <a:pt x="107444" y="163023"/>
                    </a:lnTo>
                    <a:lnTo>
                      <a:pt x="47125" y="253846"/>
                    </a:lnTo>
                    <a:lnTo>
                      <a:pt x="0" y="0"/>
                    </a:lnTo>
                    <a:lnTo>
                      <a:pt x="214694" y="14338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65" name="Google Shape;1465;p38"/>
            <p:cNvGrpSpPr/>
            <p:nvPr/>
          </p:nvGrpSpPr>
          <p:grpSpPr>
            <a:xfrm>
              <a:off x="5507877" y="695669"/>
              <a:ext cx="1094695" cy="418924"/>
              <a:chOff x="3506114" y="2534561"/>
              <a:chExt cx="1789595" cy="684741"/>
            </a:xfrm>
          </p:grpSpPr>
          <p:sp>
            <p:nvSpPr>
              <p:cNvPr id="1466" name="Google Shape;1466;p38"/>
              <p:cNvSpPr/>
              <p:nvPr/>
            </p:nvSpPr>
            <p:spPr>
              <a:xfrm>
                <a:off x="3506114" y="2534561"/>
                <a:ext cx="1789595" cy="684741"/>
              </a:xfrm>
              <a:custGeom>
                <a:avLst/>
                <a:gdLst/>
                <a:ahLst/>
                <a:cxnLst/>
                <a:rect l="l" t="t" r="r" b="b"/>
                <a:pathLst>
                  <a:path w="517598" h="198045" extrusionOk="0">
                    <a:moveTo>
                      <a:pt x="504932" y="0"/>
                    </a:moveTo>
                    <a:cubicBezTo>
                      <a:pt x="511928" y="0"/>
                      <a:pt x="517599" y="5671"/>
                      <a:pt x="517599" y="12666"/>
                    </a:cubicBezTo>
                    <a:lnTo>
                      <a:pt x="517599" y="185379"/>
                    </a:lnTo>
                    <a:cubicBezTo>
                      <a:pt x="517599" y="192374"/>
                      <a:pt x="511928" y="198045"/>
                      <a:pt x="504932" y="198045"/>
                    </a:cubicBezTo>
                    <a:lnTo>
                      <a:pt x="12666" y="198045"/>
                    </a:lnTo>
                    <a:cubicBezTo>
                      <a:pt x="5671" y="198045"/>
                      <a:pt x="0" y="192374"/>
                      <a:pt x="0" y="185379"/>
                    </a:cubicBezTo>
                    <a:lnTo>
                      <a:pt x="0" y="12666"/>
                    </a:lnTo>
                    <a:cubicBezTo>
                      <a:pt x="0" y="5671"/>
                      <a:pt x="5671" y="0"/>
                      <a:pt x="1266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38"/>
              <p:cNvSpPr/>
              <p:nvPr/>
            </p:nvSpPr>
            <p:spPr>
              <a:xfrm>
                <a:off x="3932030" y="2637455"/>
                <a:ext cx="67449" cy="213971"/>
              </a:xfrm>
              <a:custGeom>
                <a:avLst/>
                <a:gdLst/>
                <a:ahLst/>
                <a:cxnLst/>
                <a:rect l="l" t="t" r="r" b="b"/>
                <a:pathLst>
                  <a:path w="19508" h="61886" extrusionOk="0">
                    <a:moveTo>
                      <a:pt x="9754" y="61886"/>
                    </a:moveTo>
                    <a:cubicBezTo>
                      <a:pt x="4368" y="61886"/>
                      <a:pt x="0" y="57518"/>
                      <a:pt x="0" y="52132"/>
                    </a:cubicBezTo>
                    <a:lnTo>
                      <a:pt x="0" y="9754"/>
                    </a:lnTo>
                    <a:cubicBezTo>
                      <a:pt x="0" y="4368"/>
                      <a:pt x="4368" y="0"/>
                      <a:pt x="9754" y="0"/>
                    </a:cubicBezTo>
                    <a:cubicBezTo>
                      <a:pt x="15140" y="0"/>
                      <a:pt x="19508" y="4368"/>
                      <a:pt x="19508" y="9754"/>
                    </a:cubicBezTo>
                    <a:lnTo>
                      <a:pt x="19508" y="52132"/>
                    </a:lnTo>
                    <a:cubicBezTo>
                      <a:pt x="19508" y="57518"/>
                      <a:pt x="15140" y="61886"/>
                      <a:pt x="9754" y="6188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38"/>
              <p:cNvSpPr/>
              <p:nvPr/>
            </p:nvSpPr>
            <p:spPr>
              <a:xfrm>
                <a:off x="3740286" y="2706456"/>
                <a:ext cx="450837" cy="410028"/>
              </a:xfrm>
              <a:custGeom>
                <a:avLst/>
                <a:gdLst/>
                <a:ahLst/>
                <a:cxnLst/>
                <a:rect l="l" t="t" r="r" b="b"/>
                <a:pathLst>
                  <a:path w="130394" h="118591" extrusionOk="0">
                    <a:moveTo>
                      <a:pt x="65197" y="118592"/>
                    </a:moveTo>
                    <a:cubicBezTo>
                      <a:pt x="29253" y="118592"/>
                      <a:pt x="0" y="89339"/>
                      <a:pt x="0" y="53394"/>
                    </a:cubicBezTo>
                    <a:cubicBezTo>
                      <a:pt x="0" y="33248"/>
                      <a:pt x="9096" y="14547"/>
                      <a:pt x="24964" y="2090"/>
                    </a:cubicBezTo>
                    <a:cubicBezTo>
                      <a:pt x="29193" y="-1241"/>
                      <a:pt x="35316" y="-503"/>
                      <a:pt x="38648" y="3736"/>
                    </a:cubicBezTo>
                    <a:cubicBezTo>
                      <a:pt x="41979" y="7975"/>
                      <a:pt x="41241" y="14098"/>
                      <a:pt x="37002" y="17420"/>
                    </a:cubicBezTo>
                    <a:cubicBezTo>
                      <a:pt x="25881" y="26156"/>
                      <a:pt x="19498" y="39272"/>
                      <a:pt x="19498" y="53394"/>
                    </a:cubicBezTo>
                    <a:cubicBezTo>
                      <a:pt x="19498" y="78588"/>
                      <a:pt x="39994" y="99093"/>
                      <a:pt x="65197" y="99093"/>
                    </a:cubicBezTo>
                    <a:cubicBezTo>
                      <a:pt x="90400" y="99093"/>
                      <a:pt x="110896" y="78588"/>
                      <a:pt x="110896" y="53394"/>
                    </a:cubicBezTo>
                    <a:cubicBezTo>
                      <a:pt x="110896" y="39272"/>
                      <a:pt x="104513" y="26166"/>
                      <a:pt x="93393" y="17420"/>
                    </a:cubicBezTo>
                    <a:cubicBezTo>
                      <a:pt x="89154" y="14098"/>
                      <a:pt x="88416" y="7965"/>
                      <a:pt x="91747" y="3736"/>
                    </a:cubicBezTo>
                    <a:cubicBezTo>
                      <a:pt x="95068" y="-503"/>
                      <a:pt x="101192" y="-1251"/>
                      <a:pt x="105431" y="2090"/>
                    </a:cubicBezTo>
                    <a:cubicBezTo>
                      <a:pt x="121299" y="14547"/>
                      <a:pt x="130395" y="33248"/>
                      <a:pt x="130395" y="53394"/>
                    </a:cubicBezTo>
                    <a:cubicBezTo>
                      <a:pt x="130395" y="89339"/>
                      <a:pt x="101142" y="118592"/>
                      <a:pt x="65197" y="11859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38"/>
              <p:cNvSpPr/>
              <p:nvPr/>
            </p:nvSpPr>
            <p:spPr>
              <a:xfrm>
                <a:off x="4325658" y="2704266"/>
                <a:ext cx="293936" cy="354594"/>
              </a:xfrm>
              <a:custGeom>
                <a:avLst/>
                <a:gdLst/>
                <a:ahLst/>
                <a:cxnLst/>
                <a:rect l="l" t="t" r="r" b="b"/>
                <a:pathLst>
                  <a:path w="85014" h="102558" extrusionOk="0">
                    <a:moveTo>
                      <a:pt x="84995" y="53548"/>
                    </a:moveTo>
                    <a:cubicBezTo>
                      <a:pt x="84995" y="63372"/>
                      <a:pt x="83259" y="71989"/>
                      <a:pt x="79789" y="79390"/>
                    </a:cubicBezTo>
                    <a:cubicBezTo>
                      <a:pt x="76318" y="86790"/>
                      <a:pt x="71341" y="92505"/>
                      <a:pt x="64878" y="96524"/>
                    </a:cubicBezTo>
                    <a:cubicBezTo>
                      <a:pt x="58415" y="100544"/>
                      <a:pt x="50995" y="102558"/>
                      <a:pt x="42637" y="102558"/>
                    </a:cubicBezTo>
                    <a:cubicBezTo>
                      <a:pt x="34279" y="102558"/>
                      <a:pt x="26988" y="100574"/>
                      <a:pt x="20496" y="96594"/>
                    </a:cubicBezTo>
                    <a:cubicBezTo>
                      <a:pt x="14003" y="92615"/>
                      <a:pt x="8976" y="86940"/>
                      <a:pt x="5416" y="79559"/>
                    </a:cubicBezTo>
                    <a:cubicBezTo>
                      <a:pt x="1855" y="72179"/>
                      <a:pt x="50" y="63691"/>
                      <a:pt x="0" y="54087"/>
                    </a:cubicBezTo>
                    <a:lnTo>
                      <a:pt x="0" y="49150"/>
                    </a:lnTo>
                    <a:cubicBezTo>
                      <a:pt x="0" y="39326"/>
                      <a:pt x="1765" y="30679"/>
                      <a:pt x="5316" y="23199"/>
                    </a:cubicBezTo>
                    <a:cubicBezTo>
                      <a:pt x="8847" y="15728"/>
                      <a:pt x="13853" y="9994"/>
                      <a:pt x="20326" y="5994"/>
                    </a:cubicBezTo>
                    <a:cubicBezTo>
                      <a:pt x="26799" y="1995"/>
                      <a:pt x="34189" y="0"/>
                      <a:pt x="42507" y="0"/>
                    </a:cubicBezTo>
                    <a:cubicBezTo>
                      <a:pt x="50825" y="0"/>
                      <a:pt x="58216" y="1995"/>
                      <a:pt x="64689" y="5994"/>
                    </a:cubicBezTo>
                    <a:cubicBezTo>
                      <a:pt x="71152" y="9994"/>
                      <a:pt x="76148" y="15728"/>
                      <a:pt x="79699" y="23199"/>
                    </a:cubicBezTo>
                    <a:cubicBezTo>
                      <a:pt x="83239" y="30669"/>
                      <a:pt x="85015" y="39296"/>
                      <a:pt x="85015" y="49080"/>
                    </a:cubicBezTo>
                    <a:lnTo>
                      <a:pt x="85015" y="53538"/>
                    </a:lnTo>
                    <a:close/>
                    <a:moveTo>
                      <a:pt x="64150" y="49020"/>
                    </a:moveTo>
                    <a:cubicBezTo>
                      <a:pt x="64150" y="38558"/>
                      <a:pt x="62275" y="30599"/>
                      <a:pt x="58525" y="25163"/>
                    </a:cubicBezTo>
                    <a:cubicBezTo>
                      <a:pt x="54775" y="19728"/>
                      <a:pt x="49429" y="17005"/>
                      <a:pt x="42487" y="17005"/>
                    </a:cubicBezTo>
                    <a:cubicBezTo>
                      <a:pt x="35546" y="17005"/>
                      <a:pt x="30260" y="19688"/>
                      <a:pt x="26510" y="25064"/>
                    </a:cubicBezTo>
                    <a:cubicBezTo>
                      <a:pt x="22760" y="30429"/>
                      <a:pt x="20865" y="38309"/>
                      <a:pt x="20815" y="48681"/>
                    </a:cubicBezTo>
                    <a:lnTo>
                      <a:pt x="20815" y="53548"/>
                    </a:lnTo>
                    <a:cubicBezTo>
                      <a:pt x="20815" y="63741"/>
                      <a:pt x="22690" y="71650"/>
                      <a:pt x="26440" y="77265"/>
                    </a:cubicBezTo>
                    <a:cubicBezTo>
                      <a:pt x="30190" y="82890"/>
                      <a:pt x="35576" y="85693"/>
                      <a:pt x="42617" y="85693"/>
                    </a:cubicBezTo>
                    <a:cubicBezTo>
                      <a:pt x="49658" y="85693"/>
                      <a:pt x="54825" y="82980"/>
                      <a:pt x="58525" y="77565"/>
                    </a:cubicBezTo>
                    <a:cubicBezTo>
                      <a:pt x="62225" y="72149"/>
                      <a:pt x="64100" y="64250"/>
                      <a:pt x="64150" y="53877"/>
                    </a:cubicBezTo>
                    <a:lnTo>
                      <a:pt x="64150" y="4901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38"/>
              <p:cNvSpPr/>
              <p:nvPr/>
            </p:nvSpPr>
            <p:spPr>
              <a:xfrm>
                <a:off x="4671277" y="2709029"/>
                <a:ext cx="280625" cy="345110"/>
              </a:xfrm>
              <a:custGeom>
                <a:avLst/>
                <a:gdLst/>
                <a:ahLst/>
                <a:cxnLst/>
                <a:rect l="l" t="t" r="r" b="b"/>
                <a:pathLst>
                  <a:path w="81164" h="99815" extrusionOk="0">
                    <a:moveTo>
                      <a:pt x="81165" y="99816"/>
                    </a:moveTo>
                    <a:lnTo>
                      <a:pt x="60599" y="99816"/>
                    </a:lnTo>
                    <a:lnTo>
                      <a:pt x="20566" y="34140"/>
                    </a:lnTo>
                    <a:lnTo>
                      <a:pt x="20566" y="99816"/>
                    </a:lnTo>
                    <a:lnTo>
                      <a:pt x="0" y="99816"/>
                    </a:lnTo>
                    <a:lnTo>
                      <a:pt x="0" y="0"/>
                    </a:lnTo>
                    <a:lnTo>
                      <a:pt x="20566" y="0"/>
                    </a:lnTo>
                    <a:lnTo>
                      <a:pt x="60669" y="65816"/>
                    </a:lnTo>
                    <a:lnTo>
                      <a:pt x="60669" y="0"/>
                    </a:lnTo>
                    <a:lnTo>
                      <a:pt x="81165" y="0"/>
                    </a:lnTo>
                    <a:lnTo>
                      <a:pt x="81165" y="9981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59;p48">
            <a:extLst>
              <a:ext uri="{FF2B5EF4-FFF2-40B4-BE49-F238E27FC236}">
                <a16:creationId xmlns:a16="http://schemas.microsoft.com/office/drawing/2014/main" id="{6B908312-45A6-1392-2640-ECFF5CF825A6}"/>
              </a:ext>
            </a:extLst>
          </p:cNvPr>
          <p:cNvSpPr txBox="1">
            <a:spLocks noGrp="1"/>
          </p:cNvSpPr>
          <p:nvPr>
            <p:ph type="title"/>
          </p:nvPr>
        </p:nvSpPr>
        <p:spPr>
          <a:xfrm>
            <a:off x="543633" y="1031306"/>
            <a:ext cx="4637827" cy="284765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000" dirty="0"/>
              <a:t>Thank</a:t>
            </a:r>
            <a:br>
              <a:rPr lang="en" sz="8000" dirty="0"/>
            </a:br>
            <a:r>
              <a:rPr lang="en" sz="8000" dirty="0"/>
              <a:t>You</a:t>
            </a:r>
            <a:endParaRPr sz="8000" dirty="0"/>
          </a:p>
        </p:txBody>
      </p:sp>
      <p:grpSp>
        <p:nvGrpSpPr>
          <p:cNvPr id="5" name="Google Shape;1965;p48">
            <a:extLst>
              <a:ext uri="{FF2B5EF4-FFF2-40B4-BE49-F238E27FC236}">
                <a16:creationId xmlns:a16="http://schemas.microsoft.com/office/drawing/2014/main" id="{F4D59BDA-D7C5-3AD1-FA8F-D2F5A169DF46}"/>
              </a:ext>
            </a:extLst>
          </p:cNvPr>
          <p:cNvGrpSpPr/>
          <p:nvPr/>
        </p:nvGrpSpPr>
        <p:grpSpPr>
          <a:xfrm>
            <a:off x="5340927" y="591895"/>
            <a:ext cx="3379131" cy="3959710"/>
            <a:chOff x="5543165" y="749998"/>
            <a:chExt cx="3121475" cy="3853948"/>
          </a:xfrm>
        </p:grpSpPr>
        <p:grpSp>
          <p:nvGrpSpPr>
            <p:cNvPr id="6" name="Google Shape;1966;p48">
              <a:extLst>
                <a:ext uri="{FF2B5EF4-FFF2-40B4-BE49-F238E27FC236}">
                  <a16:creationId xmlns:a16="http://schemas.microsoft.com/office/drawing/2014/main" id="{E8966A47-3A3E-67FE-ED7F-7B7B938B90FA}"/>
                </a:ext>
              </a:extLst>
            </p:cNvPr>
            <p:cNvGrpSpPr/>
            <p:nvPr/>
          </p:nvGrpSpPr>
          <p:grpSpPr>
            <a:xfrm>
              <a:off x="5876821" y="3110915"/>
              <a:ext cx="703658" cy="1088039"/>
              <a:chOff x="3738665" y="1200367"/>
              <a:chExt cx="1441627" cy="2229132"/>
            </a:xfrm>
          </p:grpSpPr>
          <p:sp>
            <p:nvSpPr>
              <p:cNvPr id="262" name="Google Shape;1967;p48">
                <a:extLst>
                  <a:ext uri="{FF2B5EF4-FFF2-40B4-BE49-F238E27FC236}">
                    <a16:creationId xmlns:a16="http://schemas.microsoft.com/office/drawing/2014/main" id="{34DB8981-614C-2096-6D81-6626FFAEE832}"/>
                  </a:ext>
                </a:extLst>
              </p:cNvPr>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1968;p48">
                <a:extLst>
                  <a:ext uri="{FF2B5EF4-FFF2-40B4-BE49-F238E27FC236}">
                    <a16:creationId xmlns:a16="http://schemas.microsoft.com/office/drawing/2014/main" id="{8E75D674-C1FD-3D95-EBD9-9BF1E25C6B0F}"/>
                  </a:ext>
                </a:extLst>
              </p:cNvPr>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1969;p48">
                <a:extLst>
                  <a:ext uri="{FF2B5EF4-FFF2-40B4-BE49-F238E27FC236}">
                    <a16:creationId xmlns:a16="http://schemas.microsoft.com/office/drawing/2014/main" id="{464083FA-3C43-3B6F-399F-F7E354B928B4}"/>
                  </a:ext>
                </a:extLst>
              </p:cNvPr>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1970;p48">
                <a:extLst>
                  <a:ext uri="{FF2B5EF4-FFF2-40B4-BE49-F238E27FC236}">
                    <a16:creationId xmlns:a16="http://schemas.microsoft.com/office/drawing/2014/main" id="{1877E50E-EF7F-E8B6-55AA-D50561742046}"/>
                  </a:ext>
                </a:extLst>
              </p:cNvPr>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1971;p48">
                <a:extLst>
                  <a:ext uri="{FF2B5EF4-FFF2-40B4-BE49-F238E27FC236}">
                    <a16:creationId xmlns:a16="http://schemas.microsoft.com/office/drawing/2014/main" id="{4AB58BED-5D27-0E22-7D6E-B1B24F747B6E}"/>
                  </a:ext>
                </a:extLst>
              </p:cNvPr>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1972;p48">
                <a:extLst>
                  <a:ext uri="{FF2B5EF4-FFF2-40B4-BE49-F238E27FC236}">
                    <a16:creationId xmlns:a16="http://schemas.microsoft.com/office/drawing/2014/main" id="{50DC0A0F-FE60-1A67-AD5A-73F2031BE935}"/>
                  </a:ext>
                </a:extLst>
              </p:cNvPr>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1973;p48">
                <a:extLst>
                  <a:ext uri="{FF2B5EF4-FFF2-40B4-BE49-F238E27FC236}">
                    <a16:creationId xmlns:a16="http://schemas.microsoft.com/office/drawing/2014/main" id="{C7E6EB6C-0654-AA16-7860-F0CB07D6D54D}"/>
                  </a:ext>
                </a:extLst>
              </p:cNvPr>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1974;p48">
                <a:extLst>
                  <a:ext uri="{FF2B5EF4-FFF2-40B4-BE49-F238E27FC236}">
                    <a16:creationId xmlns:a16="http://schemas.microsoft.com/office/drawing/2014/main" id="{BA32E8B1-E7F8-0E61-4AC1-41A9ED83C2D6}"/>
                  </a:ext>
                </a:extLst>
              </p:cNvPr>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1975;p48">
                <a:extLst>
                  <a:ext uri="{FF2B5EF4-FFF2-40B4-BE49-F238E27FC236}">
                    <a16:creationId xmlns:a16="http://schemas.microsoft.com/office/drawing/2014/main" id="{083D6CEB-F797-0299-3FC7-02AB3632C539}"/>
                  </a:ext>
                </a:extLst>
              </p:cNvPr>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1976;p48">
                <a:extLst>
                  <a:ext uri="{FF2B5EF4-FFF2-40B4-BE49-F238E27FC236}">
                    <a16:creationId xmlns:a16="http://schemas.microsoft.com/office/drawing/2014/main" id="{CC2C640A-F3B7-8294-8952-DD9BFFF7353C}"/>
                  </a:ext>
                </a:extLst>
              </p:cNvPr>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1977;p48">
                <a:extLst>
                  <a:ext uri="{FF2B5EF4-FFF2-40B4-BE49-F238E27FC236}">
                    <a16:creationId xmlns:a16="http://schemas.microsoft.com/office/drawing/2014/main" id="{B721143E-4CB4-FE9C-C4C7-65391AD2EFB4}"/>
                  </a:ext>
                </a:extLst>
              </p:cNvPr>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1978;p48">
                <a:extLst>
                  <a:ext uri="{FF2B5EF4-FFF2-40B4-BE49-F238E27FC236}">
                    <a16:creationId xmlns:a16="http://schemas.microsoft.com/office/drawing/2014/main" id="{D11923D0-8514-6F87-7995-482198B0CCAF}"/>
                  </a:ext>
                </a:extLst>
              </p:cNvPr>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1979;p48">
                <a:extLst>
                  <a:ext uri="{FF2B5EF4-FFF2-40B4-BE49-F238E27FC236}">
                    <a16:creationId xmlns:a16="http://schemas.microsoft.com/office/drawing/2014/main" id="{36406AB4-D627-89FB-D6BF-5B459C89FFA2}"/>
                  </a:ext>
                </a:extLst>
              </p:cNvPr>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1980;p48">
                <a:extLst>
                  <a:ext uri="{FF2B5EF4-FFF2-40B4-BE49-F238E27FC236}">
                    <a16:creationId xmlns:a16="http://schemas.microsoft.com/office/drawing/2014/main" id="{57223C61-B245-6C37-A567-1C5F60B413D9}"/>
                  </a:ext>
                </a:extLst>
              </p:cNvPr>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1981;p48">
                <a:extLst>
                  <a:ext uri="{FF2B5EF4-FFF2-40B4-BE49-F238E27FC236}">
                    <a16:creationId xmlns:a16="http://schemas.microsoft.com/office/drawing/2014/main" id="{A6A19A39-88AC-ED18-34C6-03B48B221E8A}"/>
                  </a:ext>
                </a:extLst>
              </p:cNvPr>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1982;p48">
                <a:extLst>
                  <a:ext uri="{FF2B5EF4-FFF2-40B4-BE49-F238E27FC236}">
                    <a16:creationId xmlns:a16="http://schemas.microsoft.com/office/drawing/2014/main" id="{B419F6D0-6DBA-00B2-20CA-2DAF924B057E}"/>
                  </a:ext>
                </a:extLst>
              </p:cNvPr>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 name="Google Shape;1983;p48">
              <a:extLst>
                <a:ext uri="{FF2B5EF4-FFF2-40B4-BE49-F238E27FC236}">
                  <a16:creationId xmlns:a16="http://schemas.microsoft.com/office/drawing/2014/main" id="{2C05F292-74C6-50BF-8F40-CDD768B89635}"/>
                </a:ext>
              </a:extLst>
            </p:cNvPr>
            <p:cNvGrpSpPr/>
            <p:nvPr/>
          </p:nvGrpSpPr>
          <p:grpSpPr>
            <a:xfrm>
              <a:off x="5543165" y="1678378"/>
              <a:ext cx="2130247" cy="1332633"/>
              <a:chOff x="3508423" y="2039439"/>
              <a:chExt cx="4844774" cy="3030779"/>
            </a:xfrm>
          </p:grpSpPr>
          <p:sp>
            <p:nvSpPr>
              <p:cNvPr id="141" name="Google Shape;1984;p48">
                <a:extLst>
                  <a:ext uri="{FF2B5EF4-FFF2-40B4-BE49-F238E27FC236}">
                    <a16:creationId xmlns:a16="http://schemas.microsoft.com/office/drawing/2014/main" id="{7F17F232-4C46-B55B-E65B-6AB7C7B80139}"/>
                  </a:ext>
                </a:extLst>
              </p:cNvPr>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985;p48">
                <a:extLst>
                  <a:ext uri="{FF2B5EF4-FFF2-40B4-BE49-F238E27FC236}">
                    <a16:creationId xmlns:a16="http://schemas.microsoft.com/office/drawing/2014/main" id="{7DE3219D-91AF-0581-EF76-515FE51D0C9C}"/>
                  </a:ext>
                </a:extLst>
              </p:cNvPr>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986;p48">
                <a:extLst>
                  <a:ext uri="{FF2B5EF4-FFF2-40B4-BE49-F238E27FC236}">
                    <a16:creationId xmlns:a16="http://schemas.microsoft.com/office/drawing/2014/main" id="{CCC1EB01-F21F-B3D3-0B0C-68AD855B1586}"/>
                  </a:ext>
                </a:extLst>
              </p:cNvPr>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987;p48">
                <a:extLst>
                  <a:ext uri="{FF2B5EF4-FFF2-40B4-BE49-F238E27FC236}">
                    <a16:creationId xmlns:a16="http://schemas.microsoft.com/office/drawing/2014/main" id="{C727F0C0-AEC3-84BE-732C-580CE8C5DD2C}"/>
                  </a:ext>
                </a:extLst>
              </p:cNvPr>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988;p48">
                <a:extLst>
                  <a:ext uri="{FF2B5EF4-FFF2-40B4-BE49-F238E27FC236}">
                    <a16:creationId xmlns:a16="http://schemas.microsoft.com/office/drawing/2014/main" id="{EFE79074-FD53-9BEB-0E38-8FBDF0F774D0}"/>
                  </a:ext>
                </a:extLst>
              </p:cNvPr>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989;p48">
                <a:extLst>
                  <a:ext uri="{FF2B5EF4-FFF2-40B4-BE49-F238E27FC236}">
                    <a16:creationId xmlns:a16="http://schemas.microsoft.com/office/drawing/2014/main" id="{B3D7DF18-15F7-045A-8DEE-3B05F4E2E4A1}"/>
                  </a:ext>
                </a:extLst>
              </p:cNvPr>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990;p48">
                <a:extLst>
                  <a:ext uri="{FF2B5EF4-FFF2-40B4-BE49-F238E27FC236}">
                    <a16:creationId xmlns:a16="http://schemas.microsoft.com/office/drawing/2014/main" id="{10C90EA0-DEDE-724F-9610-9474878DB498}"/>
                  </a:ext>
                </a:extLst>
              </p:cNvPr>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991;p48">
                <a:extLst>
                  <a:ext uri="{FF2B5EF4-FFF2-40B4-BE49-F238E27FC236}">
                    <a16:creationId xmlns:a16="http://schemas.microsoft.com/office/drawing/2014/main" id="{9161BE68-D55C-ADAB-DF40-A6DA78A5F0FC}"/>
                  </a:ext>
                </a:extLst>
              </p:cNvPr>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992;p48">
                <a:extLst>
                  <a:ext uri="{FF2B5EF4-FFF2-40B4-BE49-F238E27FC236}">
                    <a16:creationId xmlns:a16="http://schemas.microsoft.com/office/drawing/2014/main" id="{16DC0269-5CA1-D547-5822-085B7F7DF289}"/>
                  </a:ext>
                </a:extLst>
              </p:cNvPr>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993;p48">
                <a:extLst>
                  <a:ext uri="{FF2B5EF4-FFF2-40B4-BE49-F238E27FC236}">
                    <a16:creationId xmlns:a16="http://schemas.microsoft.com/office/drawing/2014/main" id="{C0EC6111-F23E-9709-348D-AC20FBACE012}"/>
                  </a:ext>
                </a:extLst>
              </p:cNvPr>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994;p48">
                <a:extLst>
                  <a:ext uri="{FF2B5EF4-FFF2-40B4-BE49-F238E27FC236}">
                    <a16:creationId xmlns:a16="http://schemas.microsoft.com/office/drawing/2014/main" id="{8A665AF1-A2ED-4904-C795-F7A510EA578C}"/>
                  </a:ext>
                </a:extLst>
              </p:cNvPr>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995;p48">
                <a:extLst>
                  <a:ext uri="{FF2B5EF4-FFF2-40B4-BE49-F238E27FC236}">
                    <a16:creationId xmlns:a16="http://schemas.microsoft.com/office/drawing/2014/main" id="{70A2E81B-FCC3-81D8-A83D-3A60B2873A4A}"/>
                  </a:ext>
                </a:extLst>
              </p:cNvPr>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996;p48">
                <a:extLst>
                  <a:ext uri="{FF2B5EF4-FFF2-40B4-BE49-F238E27FC236}">
                    <a16:creationId xmlns:a16="http://schemas.microsoft.com/office/drawing/2014/main" id="{E5B6B186-C4D6-34AC-AB57-77F69A8537DA}"/>
                  </a:ext>
                </a:extLst>
              </p:cNvPr>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997;p48">
                <a:extLst>
                  <a:ext uri="{FF2B5EF4-FFF2-40B4-BE49-F238E27FC236}">
                    <a16:creationId xmlns:a16="http://schemas.microsoft.com/office/drawing/2014/main" id="{54D59A43-895F-8366-95A3-63F09F278C04}"/>
                  </a:ext>
                </a:extLst>
              </p:cNvPr>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998;p48">
                <a:extLst>
                  <a:ext uri="{FF2B5EF4-FFF2-40B4-BE49-F238E27FC236}">
                    <a16:creationId xmlns:a16="http://schemas.microsoft.com/office/drawing/2014/main" id="{663356BD-224B-205E-5AD8-A71077C03A8C}"/>
                  </a:ext>
                </a:extLst>
              </p:cNvPr>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999;p48">
                <a:extLst>
                  <a:ext uri="{FF2B5EF4-FFF2-40B4-BE49-F238E27FC236}">
                    <a16:creationId xmlns:a16="http://schemas.microsoft.com/office/drawing/2014/main" id="{FA525E32-2AC2-0ACC-F2BC-63236C9D5A47}"/>
                  </a:ext>
                </a:extLst>
              </p:cNvPr>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2000;p48">
                <a:extLst>
                  <a:ext uri="{FF2B5EF4-FFF2-40B4-BE49-F238E27FC236}">
                    <a16:creationId xmlns:a16="http://schemas.microsoft.com/office/drawing/2014/main" id="{27C9126B-D93E-215D-CAAD-E1869F936531}"/>
                  </a:ext>
                </a:extLst>
              </p:cNvPr>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2001;p48">
                <a:extLst>
                  <a:ext uri="{FF2B5EF4-FFF2-40B4-BE49-F238E27FC236}">
                    <a16:creationId xmlns:a16="http://schemas.microsoft.com/office/drawing/2014/main" id="{8163A567-57B6-B3F5-CF4E-C6BF16CE8F74}"/>
                  </a:ext>
                </a:extLst>
              </p:cNvPr>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2002;p48">
                <a:extLst>
                  <a:ext uri="{FF2B5EF4-FFF2-40B4-BE49-F238E27FC236}">
                    <a16:creationId xmlns:a16="http://schemas.microsoft.com/office/drawing/2014/main" id="{285ED73D-D56D-BD78-6BB1-37C67374D529}"/>
                  </a:ext>
                </a:extLst>
              </p:cNvPr>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2003;p48">
                <a:extLst>
                  <a:ext uri="{FF2B5EF4-FFF2-40B4-BE49-F238E27FC236}">
                    <a16:creationId xmlns:a16="http://schemas.microsoft.com/office/drawing/2014/main" id="{F1ACE468-C823-514A-B3FB-21F48C7BCC06}"/>
                  </a:ext>
                </a:extLst>
              </p:cNvPr>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2004;p48">
                <a:extLst>
                  <a:ext uri="{FF2B5EF4-FFF2-40B4-BE49-F238E27FC236}">
                    <a16:creationId xmlns:a16="http://schemas.microsoft.com/office/drawing/2014/main" id="{3DD3AE2E-B964-3037-0000-C91F7A0533AC}"/>
                  </a:ext>
                </a:extLst>
              </p:cNvPr>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2005;p48">
                <a:extLst>
                  <a:ext uri="{FF2B5EF4-FFF2-40B4-BE49-F238E27FC236}">
                    <a16:creationId xmlns:a16="http://schemas.microsoft.com/office/drawing/2014/main" id="{2D034ED8-F67A-0D3A-F7A5-5BAC2E6EC2FF}"/>
                  </a:ext>
                </a:extLst>
              </p:cNvPr>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2006;p48">
                <a:extLst>
                  <a:ext uri="{FF2B5EF4-FFF2-40B4-BE49-F238E27FC236}">
                    <a16:creationId xmlns:a16="http://schemas.microsoft.com/office/drawing/2014/main" id="{16A3E013-3EB8-1027-D9FC-28FA592001BA}"/>
                  </a:ext>
                </a:extLst>
              </p:cNvPr>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2007;p48">
                <a:extLst>
                  <a:ext uri="{FF2B5EF4-FFF2-40B4-BE49-F238E27FC236}">
                    <a16:creationId xmlns:a16="http://schemas.microsoft.com/office/drawing/2014/main" id="{A70B23B9-A8D1-25D7-31BD-FB88DA857904}"/>
                  </a:ext>
                </a:extLst>
              </p:cNvPr>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2008;p48">
                <a:extLst>
                  <a:ext uri="{FF2B5EF4-FFF2-40B4-BE49-F238E27FC236}">
                    <a16:creationId xmlns:a16="http://schemas.microsoft.com/office/drawing/2014/main" id="{84BA56C4-1558-C3CD-714C-5498423D78B6}"/>
                  </a:ext>
                </a:extLst>
              </p:cNvPr>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2009;p48">
                <a:extLst>
                  <a:ext uri="{FF2B5EF4-FFF2-40B4-BE49-F238E27FC236}">
                    <a16:creationId xmlns:a16="http://schemas.microsoft.com/office/drawing/2014/main" id="{C7BFD0ED-24C6-703A-2568-A248688436E5}"/>
                  </a:ext>
                </a:extLst>
              </p:cNvPr>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2010;p48">
                <a:extLst>
                  <a:ext uri="{FF2B5EF4-FFF2-40B4-BE49-F238E27FC236}">
                    <a16:creationId xmlns:a16="http://schemas.microsoft.com/office/drawing/2014/main" id="{D2CDADD6-AA16-700B-A0E0-21A49A29BB7C}"/>
                  </a:ext>
                </a:extLst>
              </p:cNvPr>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2011;p48">
                <a:extLst>
                  <a:ext uri="{FF2B5EF4-FFF2-40B4-BE49-F238E27FC236}">
                    <a16:creationId xmlns:a16="http://schemas.microsoft.com/office/drawing/2014/main" id="{AC068CDA-9749-02E9-6733-D9FBDD75F418}"/>
                  </a:ext>
                </a:extLst>
              </p:cNvPr>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2012;p48">
                <a:extLst>
                  <a:ext uri="{FF2B5EF4-FFF2-40B4-BE49-F238E27FC236}">
                    <a16:creationId xmlns:a16="http://schemas.microsoft.com/office/drawing/2014/main" id="{F0D6C2BD-CB9F-50A0-E02F-630B9C37E917}"/>
                  </a:ext>
                </a:extLst>
              </p:cNvPr>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2013;p48">
                <a:extLst>
                  <a:ext uri="{FF2B5EF4-FFF2-40B4-BE49-F238E27FC236}">
                    <a16:creationId xmlns:a16="http://schemas.microsoft.com/office/drawing/2014/main" id="{80D8513E-5A2E-CA9B-709D-DDDD812849CB}"/>
                  </a:ext>
                </a:extLst>
              </p:cNvPr>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2014;p48">
                <a:extLst>
                  <a:ext uri="{FF2B5EF4-FFF2-40B4-BE49-F238E27FC236}">
                    <a16:creationId xmlns:a16="http://schemas.microsoft.com/office/drawing/2014/main" id="{32A88EC1-A540-5AC2-0C1A-25F10051D3FD}"/>
                  </a:ext>
                </a:extLst>
              </p:cNvPr>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2015;p48">
                <a:extLst>
                  <a:ext uri="{FF2B5EF4-FFF2-40B4-BE49-F238E27FC236}">
                    <a16:creationId xmlns:a16="http://schemas.microsoft.com/office/drawing/2014/main" id="{55D40B05-41D9-0C1C-8AB3-4AA3DF2A1A54}"/>
                  </a:ext>
                </a:extLst>
              </p:cNvPr>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2016;p48">
                <a:extLst>
                  <a:ext uri="{FF2B5EF4-FFF2-40B4-BE49-F238E27FC236}">
                    <a16:creationId xmlns:a16="http://schemas.microsoft.com/office/drawing/2014/main" id="{2ACFCFD2-375D-9E39-404D-E8233B839249}"/>
                  </a:ext>
                </a:extLst>
              </p:cNvPr>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2017;p48">
                <a:extLst>
                  <a:ext uri="{FF2B5EF4-FFF2-40B4-BE49-F238E27FC236}">
                    <a16:creationId xmlns:a16="http://schemas.microsoft.com/office/drawing/2014/main" id="{BA3ACE64-0057-325D-AE7B-469D04FAA41A}"/>
                  </a:ext>
                </a:extLst>
              </p:cNvPr>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2018;p48">
                <a:extLst>
                  <a:ext uri="{FF2B5EF4-FFF2-40B4-BE49-F238E27FC236}">
                    <a16:creationId xmlns:a16="http://schemas.microsoft.com/office/drawing/2014/main" id="{9B3A708C-172D-DA47-910B-1F7763844622}"/>
                  </a:ext>
                </a:extLst>
              </p:cNvPr>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2019;p48">
                <a:extLst>
                  <a:ext uri="{FF2B5EF4-FFF2-40B4-BE49-F238E27FC236}">
                    <a16:creationId xmlns:a16="http://schemas.microsoft.com/office/drawing/2014/main" id="{849EC1E1-7D0C-0ECF-1B52-DEC23F8C5387}"/>
                  </a:ext>
                </a:extLst>
              </p:cNvPr>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2020;p48">
                <a:extLst>
                  <a:ext uri="{FF2B5EF4-FFF2-40B4-BE49-F238E27FC236}">
                    <a16:creationId xmlns:a16="http://schemas.microsoft.com/office/drawing/2014/main" id="{76B0631C-0F62-5446-DB7D-A23C60E32FA7}"/>
                  </a:ext>
                </a:extLst>
              </p:cNvPr>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2021;p48">
                <a:extLst>
                  <a:ext uri="{FF2B5EF4-FFF2-40B4-BE49-F238E27FC236}">
                    <a16:creationId xmlns:a16="http://schemas.microsoft.com/office/drawing/2014/main" id="{986286DD-A36C-95CC-A69C-F350F2877783}"/>
                  </a:ext>
                </a:extLst>
              </p:cNvPr>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2022;p48">
                <a:extLst>
                  <a:ext uri="{FF2B5EF4-FFF2-40B4-BE49-F238E27FC236}">
                    <a16:creationId xmlns:a16="http://schemas.microsoft.com/office/drawing/2014/main" id="{DC79EF03-9A9B-A6B6-B55E-0D7C7892E59B}"/>
                  </a:ext>
                </a:extLst>
              </p:cNvPr>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2023;p48">
                <a:extLst>
                  <a:ext uri="{FF2B5EF4-FFF2-40B4-BE49-F238E27FC236}">
                    <a16:creationId xmlns:a16="http://schemas.microsoft.com/office/drawing/2014/main" id="{E2D4033E-80ED-76B4-5B01-E50A5F65A851}"/>
                  </a:ext>
                </a:extLst>
              </p:cNvPr>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2024;p48">
                <a:extLst>
                  <a:ext uri="{FF2B5EF4-FFF2-40B4-BE49-F238E27FC236}">
                    <a16:creationId xmlns:a16="http://schemas.microsoft.com/office/drawing/2014/main" id="{E3CF80A4-0148-4351-30D8-A1DB20E2FFE7}"/>
                  </a:ext>
                </a:extLst>
              </p:cNvPr>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2025;p48">
                <a:extLst>
                  <a:ext uri="{FF2B5EF4-FFF2-40B4-BE49-F238E27FC236}">
                    <a16:creationId xmlns:a16="http://schemas.microsoft.com/office/drawing/2014/main" id="{36AF6117-18BF-E418-3B5F-F2A4EB4BFE9C}"/>
                  </a:ext>
                </a:extLst>
              </p:cNvPr>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2026;p48">
                <a:extLst>
                  <a:ext uri="{FF2B5EF4-FFF2-40B4-BE49-F238E27FC236}">
                    <a16:creationId xmlns:a16="http://schemas.microsoft.com/office/drawing/2014/main" id="{5E08838F-C60C-F6DB-DAF1-87B6A58A1AEE}"/>
                  </a:ext>
                </a:extLst>
              </p:cNvPr>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2027;p48">
                <a:extLst>
                  <a:ext uri="{FF2B5EF4-FFF2-40B4-BE49-F238E27FC236}">
                    <a16:creationId xmlns:a16="http://schemas.microsoft.com/office/drawing/2014/main" id="{C72707F2-E573-B373-4BDF-9311DAF440D7}"/>
                  </a:ext>
                </a:extLst>
              </p:cNvPr>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2028;p48">
                <a:extLst>
                  <a:ext uri="{FF2B5EF4-FFF2-40B4-BE49-F238E27FC236}">
                    <a16:creationId xmlns:a16="http://schemas.microsoft.com/office/drawing/2014/main" id="{A320E86A-2C22-E6E2-CE91-380DC66C718B}"/>
                  </a:ext>
                </a:extLst>
              </p:cNvPr>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2029;p48">
                <a:extLst>
                  <a:ext uri="{FF2B5EF4-FFF2-40B4-BE49-F238E27FC236}">
                    <a16:creationId xmlns:a16="http://schemas.microsoft.com/office/drawing/2014/main" id="{83968DFF-71F0-612F-B229-A27DA2AC900F}"/>
                  </a:ext>
                </a:extLst>
              </p:cNvPr>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2030;p48">
                <a:extLst>
                  <a:ext uri="{FF2B5EF4-FFF2-40B4-BE49-F238E27FC236}">
                    <a16:creationId xmlns:a16="http://schemas.microsoft.com/office/drawing/2014/main" id="{1A187461-F9AE-7406-0F14-47D60A67379B}"/>
                  </a:ext>
                </a:extLst>
              </p:cNvPr>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2031;p48">
                <a:extLst>
                  <a:ext uri="{FF2B5EF4-FFF2-40B4-BE49-F238E27FC236}">
                    <a16:creationId xmlns:a16="http://schemas.microsoft.com/office/drawing/2014/main" id="{5488BE16-6B16-0653-5530-DDC3F01B58C2}"/>
                  </a:ext>
                </a:extLst>
              </p:cNvPr>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2032;p48">
                <a:extLst>
                  <a:ext uri="{FF2B5EF4-FFF2-40B4-BE49-F238E27FC236}">
                    <a16:creationId xmlns:a16="http://schemas.microsoft.com/office/drawing/2014/main" id="{88ECFC71-8C00-46A7-5166-39B471D785C2}"/>
                  </a:ext>
                </a:extLst>
              </p:cNvPr>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2033;p48">
                <a:extLst>
                  <a:ext uri="{FF2B5EF4-FFF2-40B4-BE49-F238E27FC236}">
                    <a16:creationId xmlns:a16="http://schemas.microsoft.com/office/drawing/2014/main" id="{EE1B43F6-B9D7-D12D-F20A-700AEDE92AE5}"/>
                  </a:ext>
                </a:extLst>
              </p:cNvPr>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2034;p48">
                <a:extLst>
                  <a:ext uri="{FF2B5EF4-FFF2-40B4-BE49-F238E27FC236}">
                    <a16:creationId xmlns:a16="http://schemas.microsoft.com/office/drawing/2014/main" id="{6CE4649C-F2F6-F5F3-B325-F85652FED681}"/>
                  </a:ext>
                </a:extLst>
              </p:cNvPr>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2035;p48">
                <a:extLst>
                  <a:ext uri="{FF2B5EF4-FFF2-40B4-BE49-F238E27FC236}">
                    <a16:creationId xmlns:a16="http://schemas.microsoft.com/office/drawing/2014/main" id="{05B9FE7C-969E-1592-1E77-CD1221CEC2A0}"/>
                  </a:ext>
                </a:extLst>
              </p:cNvPr>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2036;p48">
                <a:extLst>
                  <a:ext uri="{FF2B5EF4-FFF2-40B4-BE49-F238E27FC236}">
                    <a16:creationId xmlns:a16="http://schemas.microsoft.com/office/drawing/2014/main" id="{7B8D7B26-1217-AC6D-F2F7-95258BF961F4}"/>
                  </a:ext>
                </a:extLst>
              </p:cNvPr>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2037;p48">
                <a:extLst>
                  <a:ext uri="{FF2B5EF4-FFF2-40B4-BE49-F238E27FC236}">
                    <a16:creationId xmlns:a16="http://schemas.microsoft.com/office/drawing/2014/main" id="{38E61BAE-7C56-1D99-B664-76B4EAD42F6D}"/>
                  </a:ext>
                </a:extLst>
              </p:cNvPr>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2038;p48">
                <a:extLst>
                  <a:ext uri="{FF2B5EF4-FFF2-40B4-BE49-F238E27FC236}">
                    <a16:creationId xmlns:a16="http://schemas.microsoft.com/office/drawing/2014/main" id="{62900268-420B-F699-A20C-0791CEF08EB3}"/>
                  </a:ext>
                </a:extLst>
              </p:cNvPr>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2039;p48">
                <a:extLst>
                  <a:ext uri="{FF2B5EF4-FFF2-40B4-BE49-F238E27FC236}">
                    <a16:creationId xmlns:a16="http://schemas.microsoft.com/office/drawing/2014/main" id="{105B580F-D61B-3534-3BBB-2C48BD183564}"/>
                  </a:ext>
                </a:extLst>
              </p:cNvPr>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2040;p48">
                <a:extLst>
                  <a:ext uri="{FF2B5EF4-FFF2-40B4-BE49-F238E27FC236}">
                    <a16:creationId xmlns:a16="http://schemas.microsoft.com/office/drawing/2014/main" id="{22372EFC-5C11-F7ED-1D3A-8BE21F9581BB}"/>
                  </a:ext>
                </a:extLst>
              </p:cNvPr>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2041;p48">
                <a:extLst>
                  <a:ext uri="{FF2B5EF4-FFF2-40B4-BE49-F238E27FC236}">
                    <a16:creationId xmlns:a16="http://schemas.microsoft.com/office/drawing/2014/main" id="{ABE3C688-2CCA-E192-B312-4618F4E3AF8E}"/>
                  </a:ext>
                </a:extLst>
              </p:cNvPr>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2042;p48">
                <a:extLst>
                  <a:ext uri="{FF2B5EF4-FFF2-40B4-BE49-F238E27FC236}">
                    <a16:creationId xmlns:a16="http://schemas.microsoft.com/office/drawing/2014/main" id="{C289B9FF-31BD-68F3-5E9D-3A1C1877622A}"/>
                  </a:ext>
                </a:extLst>
              </p:cNvPr>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43;p48">
                <a:extLst>
                  <a:ext uri="{FF2B5EF4-FFF2-40B4-BE49-F238E27FC236}">
                    <a16:creationId xmlns:a16="http://schemas.microsoft.com/office/drawing/2014/main" id="{FDFCCF3F-81BE-E578-8DDA-8ED6F0B5AD69}"/>
                  </a:ext>
                </a:extLst>
              </p:cNvPr>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44;p48">
                <a:extLst>
                  <a:ext uri="{FF2B5EF4-FFF2-40B4-BE49-F238E27FC236}">
                    <a16:creationId xmlns:a16="http://schemas.microsoft.com/office/drawing/2014/main" id="{62B4387F-66A6-CAE6-7A5A-DFA311CAF27E}"/>
                  </a:ext>
                </a:extLst>
              </p:cNvPr>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45;p48">
                <a:extLst>
                  <a:ext uri="{FF2B5EF4-FFF2-40B4-BE49-F238E27FC236}">
                    <a16:creationId xmlns:a16="http://schemas.microsoft.com/office/drawing/2014/main" id="{A50CD3B3-01AC-8899-F3AD-212E66FA1B1B}"/>
                  </a:ext>
                </a:extLst>
              </p:cNvPr>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46;p48">
                <a:extLst>
                  <a:ext uri="{FF2B5EF4-FFF2-40B4-BE49-F238E27FC236}">
                    <a16:creationId xmlns:a16="http://schemas.microsoft.com/office/drawing/2014/main" id="{6D571B49-E177-0E84-AB09-E6BC0893D93A}"/>
                  </a:ext>
                </a:extLst>
              </p:cNvPr>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7;p48">
                <a:extLst>
                  <a:ext uri="{FF2B5EF4-FFF2-40B4-BE49-F238E27FC236}">
                    <a16:creationId xmlns:a16="http://schemas.microsoft.com/office/drawing/2014/main" id="{C8C6317D-6A3D-8836-7AB2-72FEE93E030D}"/>
                  </a:ext>
                </a:extLst>
              </p:cNvPr>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48;p48">
                <a:extLst>
                  <a:ext uri="{FF2B5EF4-FFF2-40B4-BE49-F238E27FC236}">
                    <a16:creationId xmlns:a16="http://schemas.microsoft.com/office/drawing/2014/main" id="{369BA912-3BEA-936E-F7E3-4C6D25C4F6AF}"/>
                  </a:ext>
                </a:extLst>
              </p:cNvPr>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49;p48">
                <a:extLst>
                  <a:ext uri="{FF2B5EF4-FFF2-40B4-BE49-F238E27FC236}">
                    <a16:creationId xmlns:a16="http://schemas.microsoft.com/office/drawing/2014/main" id="{3059A505-74DA-47D9-0B68-B95143AA1DAE}"/>
                  </a:ext>
                </a:extLst>
              </p:cNvPr>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50;p48">
                <a:extLst>
                  <a:ext uri="{FF2B5EF4-FFF2-40B4-BE49-F238E27FC236}">
                    <a16:creationId xmlns:a16="http://schemas.microsoft.com/office/drawing/2014/main" id="{F93A33AE-6314-CEFE-5100-3999FF0C30A2}"/>
                  </a:ext>
                </a:extLst>
              </p:cNvPr>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51;p48">
                <a:extLst>
                  <a:ext uri="{FF2B5EF4-FFF2-40B4-BE49-F238E27FC236}">
                    <a16:creationId xmlns:a16="http://schemas.microsoft.com/office/drawing/2014/main" id="{9B6BE918-6DFF-4B3D-9555-08BBE4089E72}"/>
                  </a:ext>
                </a:extLst>
              </p:cNvPr>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52;p48">
                <a:extLst>
                  <a:ext uri="{FF2B5EF4-FFF2-40B4-BE49-F238E27FC236}">
                    <a16:creationId xmlns:a16="http://schemas.microsoft.com/office/drawing/2014/main" id="{A9625268-430A-5DB4-5519-F59146403286}"/>
                  </a:ext>
                </a:extLst>
              </p:cNvPr>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053;p48">
                <a:extLst>
                  <a:ext uri="{FF2B5EF4-FFF2-40B4-BE49-F238E27FC236}">
                    <a16:creationId xmlns:a16="http://schemas.microsoft.com/office/drawing/2014/main" id="{CB2D92E2-E3DE-C012-0DA6-2AB25704CFBF}"/>
                  </a:ext>
                </a:extLst>
              </p:cNvPr>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054;p48">
                <a:extLst>
                  <a:ext uri="{FF2B5EF4-FFF2-40B4-BE49-F238E27FC236}">
                    <a16:creationId xmlns:a16="http://schemas.microsoft.com/office/drawing/2014/main" id="{4F559879-7DCF-B7E6-C29E-0EC562B0A320}"/>
                  </a:ext>
                </a:extLst>
              </p:cNvPr>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055;p48">
                <a:extLst>
                  <a:ext uri="{FF2B5EF4-FFF2-40B4-BE49-F238E27FC236}">
                    <a16:creationId xmlns:a16="http://schemas.microsoft.com/office/drawing/2014/main" id="{89E0218B-8ACB-4ECD-11D5-DB8D2DB59A89}"/>
                  </a:ext>
                </a:extLst>
              </p:cNvPr>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056;p48">
                <a:extLst>
                  <a:ext uri="{FF2B5EF4-FFF2-40B4-BE49-F238E27FC236}">
                    <a16:creationId xmlns:a16="http://schemas.microsoft.com/office/drawing/2014/main" id="{01606F31-D695-7C2B-DF53-3401E5F7ACFF}"/>
                  </a:ext>
                </a:extLst>
              </p:cNvPr>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057;p48">
                <a:extLst>
                  <a:ext uri="{FF2B5EF4-FFF2-40B4-BE49-F238E27FC236}">
                    <a16:creationId xmlns:a16="http://schemas.microsoft.com/office/drawing/2014/main" id="{C125027B-8111-6805-2D0D-0D0903A7BAB6}"/>
                  </a:ext>
                </a:extLst>
              </p:cNvPr>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058;p48">
                <a:extLst>
                  <a:ext uri="{FF2B5EF4-FFF2-40B4-BE49-F238E27FC236}">
                    <a16:creationId xmlns:a16="http://schemas.microsoft.com/office/drawing/2014/main" id="{38FC99A4-5651-16A2-FC32-6B6D014A6C9B}"/>
                  </a:ext>
                </a:extLst>
              </p:cNvPr>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059;p48">
                <a:extLst>
                  <a:ext uri="{FF2B5EF4-FFF2-40B4-BE49-F238E27FC236}">
                    <a16:creationId xmlns:a16="http://schemas.microsoft.com/office/drawing/2014/main" id="{3B1CE885-F727-48E6-7D4E-01129DFDBEFF}"/>
                  </a:ext>
                </a:extLst>
              </p:cNvPr>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060;p48">
                <a:extLst>
                  <a:ext uri="{FF2B5EF4-FFF2-40B4-BE49-F238E27FC236}">
                    <a16:creationId xmlns:a16="http://schemas.microsoft.com/office/drawing/2014/main" id="{25EF3C93-99AB-7411-53C5-74FBC98559AA}"/>
                  </a:ext>
                </a:extLst>
              </p:cNvPr>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061;p48">
                <a:extLst>
                  <a:ext uri="{FF2B5EF4-FFF2-40B4-BE49-F238E27FC236}">
                    <a16:creationId xmlns:a16="http://schemas.microsoft.com/office/drawing/2014/main" id="{5ECB3CA3-C4CA-2785-E96E-C5DAE4BBC6D4}"/>
                  </a:ext>
                </a:extLst>
              </p:cNvPr>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062;p48">
                <a:extLst>
                  <a:ext uri="{FF2B5EF4-FFF2-40B4-BE49-F238E27FC236}">
                    <a16:creationId xmlns:a16="http://schemas.microsoft.com/office/drawing/2014/main" id="{8B3DA1F3-9570-0FFB-A8B1-8A1A26A1BC92}"/>
                  </a:ext>
                </a:extLst>
              </p:cNvPr>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063;p48">
                <a:extLst>
                  <a:ext uri="{FF2B5EF4-FFF2-40B4-BE49-F238E27FC236}">
                    <a16:creationId xmlns:a16="http://schemas.microsoft.com/office/drawing/2014/main" id="{92B8D987-3B9B-C77D-A305-ACE092784E70}"/>
                  </a:ext>
                </a:extLst>
              </p:cNvPr>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064;p48">
                <a:extLst>
                  <a:ext uri="{FF2B5EF4-FFF2-40B4-BE49-F238E27FC236}">
                    <a16:creationId xmlns:a16="http://schemas.microsoft.com/office/drawing/2014/main" id="{7A913670-FC78-17CA-660A-D0F019CF93D5}"/>
                  </a:ext>
                </a:extLst>
              </p:cNvPr>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065;p48">
                <a:extLst>
                  <a:ext uri="{FF2B5EF4-FFF2-40B4-BE49-F238E27FC236}">
                    <a16:creationId xmlns:a16="http://schemas.microsoft.com/office/drawing/2014/main" id="{F692C294-A0A6-D9DA-BA44-3EF98599A3C2}"/>
                  </a:ext>
                </a:extLst>
              </p:cNvPr>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066;p48">
                <a:extLst>
                  <a:ext uri="{FF2B5EF4-FFF2-40B4-BE49-F238E27FC236}">
                    <a16:creationId xmlns:a16="http://schemas.microsoft.com/office/drawing/2014/main" id="{FB2FC3AE-743C-15BD-954D-D0119B3E39D0}"/>
                  </a:ext>
                </a:extLst>
              </p:cNvPr>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067;p48">
                <a:extLst>
                  <a:ext uri="{FF2B5EF4-FFF2-40B4-BE49-F238E27FC236}">
                    <a16:creationId xmlns:a16="http://schemas.microsoft.com/office/drawing/2014/main" id="{E945C2A1-92FA-BDFF-E00B-7FCBC3E1598F}"/>
                  </a:ext>
                </a:extLst>
              </p:cNvPr>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068;p48">
                <a:extLst>
                  <a:ext uri="{FF2B5EF4-FFF2-40B4-BE49-F238E27FC236}">
                    <a16:creationId xmlns:a16="http://schemas.microsoft.com/office/drawing/2014/main" id="{67D03068-102A-2ECB-8AE4-836710CB1086}"/>
                  </a:ext>
                </a:extLst>
              </p:cNvPr>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069;p48">
                <a:extLst>
                  <a:ext uri="{FF2B5EF4-FFF2-40B4-BE49-F238E27FC236}">
                    <a16:creationId xmlns:a16="http://schemas.microsoft.com/office/drawing/2014/main" id="{83535D63-D15C-C5AE-56E4-1505778CC950}"/>
                  </a:ext>
                </a:extLst>
              </p:cNvPr>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070;p48">
                <a:extLst>
                  <a:ext uri="{FF2B5EF4-FFF2-40B4-BE49-F238E27FC236}">
                    <a16:creationId xmlns:a16="http://schemas.microsoft.com/office/drawing/2014/main" id="{6BA2DF97-103A-9B74-6189-8C28AFCF901D}"/>
                  </a:ext>
                </a:extLst>
              </p:cNvPr>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071;p48">
                <a:extLst>
                  <a:ext uri="{FF2B5EF4-FFF2-40B4-BE49-F238E27FC236}">
                    <a16:creationId xmlns:a16="http://schemas.microsoft.com/office/drawing/2014/main" id="{9B56DD96-860D-114C-053A-FF3603306863}"/>
                  </a:ext>
                </a:extLst>
              </p:cNvPr>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072;p48">
                <a:extLst>
                  <a:ext uri="{FF2B5EF4-FFF2-40B4-BE49-F238E27FC236}">
                    <a16:creationId xmlns:a16="http://schemas.microsoft.com/office/drawing/2014/main" id="{DF1FD4A8-F09E-E2B4-5D56-10A651788057}"/>
                  </a:ext>
                </a:extLst>
              </p:cNvPr>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073;p48">
                <a:extLst>
                  <a:ext uri="{FF2B5EF4-FFF2-40B4-BE49-F238E27FC236}">
                    <a16:creationId xmlns:a16="http://schemas.microsoft.com/office/drawing/2014/main" id="{94A4A9A7-34C6-345B-51BF-70408429C55B}"/>
                  </a:ext>
                </a:extLst>
              </p:cNvPr>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074;p48">
                <a:extLst>
                  <a:ext uri="{FF2B5EF4-FFF2-40B4-BE49-F238E27FC236}">
                    <a16:creationId xmlns:a16="http://schemas.microsoft.com/office/drawing/2014/main" id="{117249A8-6B3C-2DEA-358C-8103A91978B1}"/>
                  </a:ext>
                </a:extLst>
              </p:cNvPr>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075;p48">
                <a:extLst>
                  <a:ext uri="{FF2B5EF4-FFF2-40B4-BE49-F238E27FC236}">
                    <a16:creationId xmlns:a16="http://schemas.microsoft.com/office/drawing/2014/main" id="{93D11741-0FB9-3977-8176-079B181276F4}"/>
                  </a:ext>
                </a:extLst>
              </p:cNvPr>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076;p48">
                <a:extLst>
                  <a:ext uri="{FF2B5EF4-FFF2-40B4-BE49-F238E27FC236}">
                    <a16:creationId xmlns:a16="http://schemas.microsoft.com/office/drawing/2014/main" id="{9F794700-F770-4F07-2384-DDA97B123B27}"/>
                  </a:ext>
                </a:extLst>
              </p:cNvPr>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077;p48">
                <a:extLst>
                  <a:ext uri="{FF2B5EF4-FFF2-40B4-BE49-F238E27FC236}">
                    <a16:creationId xmlns:a16="http://schemas.microsoft.com/office/drawing/2014/main" id="{00F9F680-D6B9-7BD7-C9F0-C4A8B2D8AB9C}"/>
                  </a:ext>
                </a:extLst>
              </p:cNvPr>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078;p48">
                <a:extLst>
                  <a:ext uri="{FF2B5EF4-FFF2-40B4-BE49-F238E27FC236}">
                    <a16:creationId xmlns:a16="http://schemas.microsoft.com/office/drawing/2014/main" id="{112AE788-552F-65F6-7631-5E97E1367FD3}"/>
                  </a:ext>
                </a:extLst>
              </p:cNvPr>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079;p48">
                <a:extLst>
                  <a:ext uri="{FF2B5EF4-FFF2-40B4-BE49-F238E27FC236}">
                    <a16:creationId xmlns:a16="http://schemas.microsoft.com/office/drawing/2014/main" id="{A3DB6933-685A-D082-0A3E-CE0308E4B537}"/>
                  </a:ext>
                </a:extLst>
              </p:cNvPr>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080;p48">
                <a:extLst>
                  <a:ext uri="{FF2B5EF4-FFF2-40B4-BE49-F238E27FC236}">
                    <a16:creationId xmlns:a16="http://schemas.microsoft.com/office/drawing/2014/main" id="{BBE31B21-9D34-70B8-F584-6F769CC796CB}"/>
                  </a:ext>
                </a:extLst>
              </p:cNvPr>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081;p48">
                <a:extLst>
                  <a:ext uri="{FF2B5EF4-FFF2-40B4-BE49-F238E27FC236}">
                    <a16:creationId xmlns:a16="http://schemas.microsoft.com/office/drawing/2014/main" id="{A0198D42-4B5E-AE62-BA13-7C3B864905B2}"/>
                  </a:ext>
                </a:extLst>
              </p:cNvPr>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082;p48">
                <a:extLst>
                  <a:ext uri="{FF2B5EF4-FFF2-40B4-BE49-F238E27FC236}">
                    <a16:creationId xmlns:a16="http://schemas.microsoft.com/office/drawing/2014/main" id="{14191D06-66A4-4B56-2CFB-C65EBE8723DF}"/>
                  </a:ext>
                </a:extLst>
              </p:cNvPr>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083;p48">
                <a:extLst>
                  <a:ext uri="{FF2B5EF4-FFF2-40B4-BE49-F238E27FC236}">
                    <a16:creationId xmlns:a16="http://schemas.microsoft.com/office/drawing/2014/main" id="{2A641F10-EF18-12CF-E6B2-88394B59734A}"/>
                  </a:ext>
                </a:extLst>
              </p:cNvPr>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084;p48">
                <a:extLst>
                  <a:ext uri="{FF2B5EF4-FFF2-40B4-BE49-F238E27FC236}">
                    <a16:creationId xmlns:a16="http://schemas.microsoft.com/office/drawing/2014/main" id="{23316F99-2104-9A92-4CFD-6D7E9A49B208}"/>
                  </a:ext>
                </a:extLst>
              </p:cNvPr>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085;p48">
                <a:extLst>
                  <a:ext uri="{FF2B5EF4-FFF2-40B4-BE49-F238E27FC236}">
                    <a16:creationId xmlns:a16="http://schemas.microsoft.com/office/drawing/2014/main" id="{B894D3A6-E087-3D1F-8D4B-DF624BDFD6C7}"/>
                  </a:ext>
                </a:extLst>
              </p:cNvPr>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086;p48">
                <a:extLst>
                  <a:ext uri="{FF2B5EF4-FFF2-40B4-BE49-F238E27FC236}">
                    <a16:creationId xmlns:a16="http://schemas.microsoft.com/office/drawing/2014/main" id="{9027CCF7-B7EB-51B0-A02E-CBF3FE7701A1}"/>
                  </a:ext>
                </a:extLst>
              </p:cNvPr>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087;p48">
                <a:extLst>
                  <a:ext uri="{FF2B5EF4-FFF2-40B4-BE49-F238E27FC236}">
                    <a16:creationId xmlns:a16="http://schemas.microsoft.com/office/drawing/2014/main" id="{4D9F9849-D6AC-42CB-02A2-87FBE2A2C8B2}"/>
                  </a:ext>
                </a:extLst>
              </p:cNvPr>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088;p48">
                <a:extLst>
                  <a:ext uri="{FF2B5EF4-FFF2-40B4-BE49-F238E27FC236}">
                    <a16:creationId xmlns:a16="http://schemas.microsoft.com/office/drawing/2014/main" id="{741CD20A-A221-CC88-FC5D-8572ED61A3A1}"/>
                  </a:ext>
                </a:extLst>
              </p:cNvPr>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089;p48">
                <a:extLst>
                  <a:ext uri="{FF2B5EF4-FFF2-40B4-BE49-F238E27FC236}">
                    <a16:creationId xmlns:a16="http://schemas.microsoft.com/office/drawing/2014/main" id="{5E03B0BA-28C5-CF1A-0553-14916D48939D}"/>
                  </a:ext>
                </a:extLst>
              </p:cNvPr>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090;p48">
                <a:extLst>
                  <a:ext uri="{FF2B5EF4-FFF2-40B4-BE49-F238E27FC236}">
                    <a16:creationId xmlns:a16="http://schemas.microsoft.com/office/drawing/2014/main" id="{A626645E-9638-4AC6-8FF7-2C4CC6035A96}"/>
                  </a:ext>
                </a:extLst>
              </p:cNvPr>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091;p48">
                <a:extLst>
                  <a:ext uri="{FF2B5EF4-FFF2-40B4-BE49-F238E27FC236}">
                    <a16:creationId xmlns:a16="http://schemas.microsoft.com/office/drawing/2014/main" id="{E102D5AE-95E8-827C-3640-2E60BC80FF35}"/>
                  </a:ext>
                </a:extLst>
              </p:cNvPr>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092;p48">
                <a:extLst>
                  <a:ext uri="{FF2B5EF4-FFF2-40B4-BE49-F238E27FC236}">
                    <a16:creationId xmlns:a16="http://schemas.microsoft.com/office/drawing/2014/main" id="{AE45AE63-D73E-8788-C645-886DF7C9368B}"/>
                  </a:ext>
                </a:extLst>
              </p:cNvPr>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093;p48">
                <a:extLst>
                  <a:ext uri="{FF2B5EF4-FFF2-40B4-BE49-F238E27FC236}">
                    <a16:creationId xmlns:a16="http://schemas.microsoft.com/office/drawing/2014/main" id="{4A461973-92A6-263B-C3CF-76D407D01513}"/>
                  </a:ext>
                </a:extLst>
              </p:cNvPr>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094;p48">
                <a:extLst>
                  <a:ext uri="{FF2B5EF4-FFF2-40B4-BE49-F238E27FC236}">
                    <a16:creationId xmlns:a16="http://schemas.microsoft.com/office/drawing/2014/main" id="{39FE9680-B58C-23FE-477A-F9043A3FB445}"/>
                  </a:ext>
                </a:extLst>
              </p:cNvPr>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095;p48">
                <a:extLst>
                  <a:ext uri="{FF2B5EF4-FFF2-40B4-BE49-F238E27FC236}">
                    <a16:creationId xmlns:a16="http://schemas.microsoft.com/office/drawing/2014/main" id="{A1A2F011-3603-2E09-558A-9DEB6E18348B}"/>
                  </a:ext>
                </a:extLst>
              </p:cNvPr>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096;p48">
                <a:extLst>
                  <a:ext uri="{FF2B5EF4-FFF2-40B4-BE49-F238E27FC236}">
                    <a16:creationId xmlns:a16="http://schemas.microsoft.com/office/drawing/2014/main" id="{142979F3-0993-3CB1-9370-8F16620C8AFB}"/>
                  </a:ext>
                </a:extLst>
              </p:cNvPr>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097;p48">
                <a:extLst>
                  <a:ext uri="{FF2B5EF4-FFF2-40B4-BE49-F238E27FC236}">
                    <a16:creationId xmlns:a16="http://schemas.microsoft.com/office/drawing/2014/main" id="{07870068-1A3D-8908-93FB-788645D1F8C0}"/>
                  </a:ext>
                </a:extLst>
              </p:cNvPr>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098;p48">
                <a:extLst>
                  <a:ext uri="{FF2B5EF4-FFF2-40B4-BE49-F238E27FC236}">
                    <a16:creationId xmlns:a16="http://schemas.microsoft.com/office/drawing/2014/main" id="{E55E30F4-51FF-7F67-3783-B29F2427466F}"/>
                  </a:ext>
                </a:extLst>
              </p:cNvPr>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099;p48">
                <a:extLst>
                  <a:ext uri="{FF2B5EF4-FFF2-40B4-BE49-F238E27FC236}">
                    <a16:creationId xmlns:a16="http://schemas.microsoft.com/office/drawing/2014/main" id="{3C39D874-7840-B1F6-440C-BC6B87BB7628}"/>
                  </a:ext>
                </a:extLst>
              </p:cNvPr>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100;p48">
                <a:extLst>
                  <a:ext uri="{FF2B5EF4-FFF2-40B4-BE49-F238E27FC236}">
                    <a16:creationId xmlns:a16="http://schemas.microsoft.com/office/drawing/2014/main" id="{30AEA902-EC54-24AA-00BF-8DA62EDF58A3}"/>
                  </a:ext>
                </a:extLst>
              </p:cNvPr>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101;p48">
                <a:extLst>
                  <a:ext uri="{FF2B5EF4-FFF2-40B4-BE49-F238E27FC236}">
                    <a16:creationId xmlns:a16="http://schemas.microsoft.com/office/drawing/2014/main" id="{D13307AC-6CEA-EC31-01F9-D2863E18167A}"/>
                  </a:ext>
                </a:extLst>
              </p:cNvPr>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102;p48">
                <a:extLst>
                  <a:ext uri="{FF2B5EF4-FFF2-40B4-BE49-F238E27FC236}">
                    <a16:creationId xmlns:a16="http://schemas.microsoft.com/office/drawing/2014/main" id="{A73294AD-1D98-1F11-4355-7996360A622E}"/>
                  </a:ext>
                </a:extLst>
              </p:cNvPr>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103;p48">
                <a:extLst>
                  <a:ext uri="{FF2B5EF4-FFF2-40B4-BE49-F238E27FC236}">
                    <a16:creationId xmlns:a16="http://schemas.microsoft.com/office/drawing/2014/main" id="{2641F0F8-84F5-CCFB-0C56-35B54C2E674A}"/>
                  </a:ext>
                </a:extLst>
              </p:cNvPr>
              <p:cNvSpPr/>
              <p:nvPr/>
            </p:nvSpPr>
            <p:spPr>
              <a:xfrm rot="-1221879">
                <a:off x="5650066" y="2919509"/>
                <a:ext cx="566819" cy="566819"/>
              </a:xfrm>
              <a:custGeom>
                <a:avLst/>
                <a:gdLst/>
                <a:ahLst/>
                <a:cxnLst/>
                <a:rect l="l" t="t" r="r" b="b"/>
                <a:pathLst>
                  <a:path w="248895" h="248895" extrusionOk="0">
                    <a:moveTo>
                      <a:pt x="248896" y="124448"/>
                    </a:moveTo>
                    <a:cubicBezTo>
                      <a:pt x="248896" y="193178"/>
                      <a:pt x="193179" y="248896"/>
                      <a:pt x="124448" y="248896"/>
                    </a:cubicBezTo>
                    <a:cubicBezTo>
                      <a:pt x="55717" y="248896"/>
                      <a:pt x="0" y="193178"/>
                      <a:pt x="0" y="124448"/>
                    </a:cubicBezTo>
                    <a:cubicBezTo>
                      <a:pt x="0" y="55717"/>
                      <a:pt x="55717" y="0"/>
                      <a:pt x="124448" y="0"/>
                    </a:cubicBezTo>
                    <a:cubicBezTo>
                      <a:pt x="193179" y="0"/>
                      <a:pt x="248896" y="55717"/>
                      <a:pt x="248896" y="1244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104;p48">
                <a:extLst>
                  <a:ext uri="{FF2B5EF4-FFF2-40B4-BE49-F238E27FC236}">
                    <a16:creationId xmlns:a16="http://schemas.microsoft.com/office/drawing/2014/main" id="{915A8FE7-E566-0736-6050-61DEA7056CDF}"/>
                  </a:ext>
                </a:extLst>
              </p:cNvPr>
              <p:cNvSpPr/>
              <p:nvPr/>
            </p:nvSpPr>
            <p:spPr>
              <a:xfrm>
                <a:off x="5759406" y="3074612"/>
                <a:ext cx="344035" cy="257360"/>
              </a:xfrm>
              <a:custGeom>
                <a:avLst/>
                <a:gdLst/>
                <a:ahLst/>
                <a:cxnLst/>
                <a:rect l="l" t="t" r="r" b="b"/>
                <a:pathLst>
                  <a:path w="151058" h="113001" extrusionOk="0">
                    <a:moveTo>
                      <a:pt x="150656" y="35547"/>
                    </a:moveTo>
                    <a:cubicBezTo>
                      <a:pt x="148317" y="18129"/>
                      <a:pt x="134631" y="3725"/>
                      <a:pt x="117322" y="668"/>
                    </a:cubicBezTo>
                    <a:cubicBezTo>
                      <a:pt x="99991" y="-2400"/>
                      <a:pt x="84184" y="5379"/>
                      <a:pt x="75524" y="18336"/>
                    </a:cubicBezTo>
                    <a:cubicBezTo>
                      <a:pt x="66853" y="5379"/>
                      <a:pt x="51046" y="-2400"/>
                      <a:pt x="33715" y="668"/>
                    </a:cubicBezTo>
                    <a:cubicBezTo>
                      <a:pt x="16406" y="3725"/>
                      <a:pt x="2709" y="18129"/>
                      <a:pt x="381" y="35547"/>
                    </a:cubicBezTo>
                    <a:cubicBezTo>
                      <a:pt x="-1610" y="50419"/>
                      <a:pt x="4363" y="63985"/>
                      <a:pt x="14600" y="72678"/>
                    </a:cubicBezTo>
                    <a:lnTo>
                      <a:pt x="14600" y="72678"/>
                    </a:lnTo>
                    <a:cubicBezTo>
                      <a:pt x="14600" y="72678"/>
                      <a:pt x="64819" y="109493"/>
                      <a:pt x="64819" y="109493"/>
                    </a:cubicBezTo>
                    <a:cubicBezTo>
                      <a:pt x="71194" y="114171"/>
                      <a:pt x="79865" y="114171"/>
                      <a:pt x="86240" y="109493"/>
                    </a:cubicBezTo>
                    <a:lnTo>
                      <a:pt x="136459" y="72678"/>
                    </a:lnTo>
                    <a:lnTo>
                      <a:pt x="136459" y="72678"/>
                    </a:lnTo>
                    <a:cubicBezTo>
                      <a:pt x="146696" y="63985"/>
                      <a:pt x="152669" y="50419"/>
                      <a:pt x="150678" y="355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 name="Google Shape;2105;p48">
              <a:extLst>
                <a:ext uri="{FF2B5EF4-FFF2-40B4-BE49-F238E27FC236}">
                  <a16:creationId xmlns:a16="http://schemas.microsoft.com/office/drawing/2014/main" id="{EEA4BB3A-BA45-B2C6-A1E8-6F391F8DF9D6}"/>
                </a:ext>
              </a:extLst>
            </p:cNvPr>
            <p:cNvGrpSpPr/>
            <p:nvPr/>
          </p:nvGrpSpPr>
          <p:grpSpPr>
            <a:xfrm>
              <a:off x="6465212" y="1017703"/>
              <a:ext cx="2199428" cy="3586243"/>
              <a:chOff x="6815843" y="1949382"/>
              <a:chExt cx="1723689" cy="2810535"/>
            </a:xfrm>
          </p:grpSpPr>
          <p:grpSp>
            <p:nvGrpSpPr>
              <p:cNvPr id="29" name="Google Shape;2106;p48">
                <a:extLst>
                  <a:ext uri="{FF2B5EF4-FFF2-40B4-BE49-F238E27FC236}">
                    <a16:creationId xmlns:a16="http://schemas.microsoft.com/office/drawing/2014/main" id="{D1DAF996-B15F-F00A-8F6A-6C1090D4877C}"/>
                  </a:ext>
                </a:extLst>
              </p:cNvPr>
              <p:cNvGrpSpPr/>
              <p:nvPr/>
            </p:nvGrpSpPr>
            <p:grpSpPr>
              <a:xfrm>
                <a:off x="6815843" y="1949382"/>
                <a:ext cx="1723689" cy="2810535"/>
                <a:chOff x="278575" y="235669"/>
                <a:chExt cx="1800762" cy="2936205"/>
              </a:xfrm>
            </p:grpSpPr>
            <p:sp>
              <p:nvSpPr>
                <p:cNvPr id="61" name="Google Shape;2107;p48">
                  <a:extLst>
                    <a:ext uri="{FF2B5EF4-FFF2-40B4-BE49-F238E27FC236}">
                      <a16:creationId xmlns:a16="http://schemas.microsoft.com/office/drawing/2014/main" id="{DADD9550-D55C-986D-5E16-FBDC0338A13F}"/>
                    </a:ext>
                  </a:extLst>
                </p:cNvPr>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108;p48">
                  <a:extLst>
                    <a:ext uri="{FF2B5EF4-FFF2-40B4-BE49-F238E27FC236}">
                      <a16:creationId xmlns:a16="http://schemas.microsoft.com/office/drawing/2014/main" id="{A32FC6C1-0A6E-8E59-B1C1-CA7A652AF0B5}"/>
                    </a:ext>
                  </a:extLst>
                </p:cNvPr>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109;p48">
                  <a:extLst>
                    <a:ext uri="{FF2B5EF4-FFF2-40B4-BE49-F238E27FC236}">
                      <a16:creationId xmlns:a16="http://schemas.microsoft.com/office/drawing/2014/main" id="{0CFFE834-5E0D-4C93-16BE-B4202D1A2D7F}"/>
                    </a:ext>
                  </a:extLst>
                </p:cNvPr>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110;p48">
                  <a:extLst>
                    <a:ext uri="{FF2B5EF4-FFF2-40B4-BE49-F238E27FC236}">
                      <a16:creationId xmlns:a16="http://schemas.microsoft.com/office/drawing/2014/main" id="{D2459877-9C07-066E-C08F-15BA40D9CBE8}"/>
                    </a:ext>
                  </a:extLst>
                </p:cNvPr>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111;p48">
                  <a:extLst>
                    <a:ext uri="{FF2B5EF4-FFF2-40B4-BE49-F238E27FC236}">
                      <a16:creationId xmlns:a16="http://schemas.microsoft.com/office/drawing/2014/main" id="{A5330815-9952-33F0-027E-CF1A6CFFF138}"/>
                    </a:ext>
                  </a:extLst>
                </p:cNvPr>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112;p48">
                  <a:extLst>
                    <a:ext uri="{FF2B5EF4-FFF2-40B4-BE49-F238E27FC236}">
                      <a16:creationId xmlns:a16="http://schemas.microsoft.com/office/drawing/2014/main" id="{1AB37D1A-C070-6E8C-6668-CCC6D193DB1F}"/>
                    </a:ext>
                  </a:extLst>
                </p:cNvPr>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113;p48">
                  <a:extLst>
                    <a:ext uri="{FF2B5EF4-FFF2-40B4-BE49-F238E27FC236}">
                      <a16:creationId xmlns:a16="http://schemas.microsoft.com/office/drawing/2014/main" id="{A91F41A5-BFAE-87BF-443D-C5BC1DCBFCCB}"/>
                    </a:ext>
                  </a:extLst>
                </p:cNvPr>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114;p48">
                  <a:extLst>
                    <a:ext uri="{FF2B5EF4-FFF2-40B4-BE49-F238E27FC236}">
                      <a16:creationId xmlns:a16="http://schemas.microsoft.com/office/drawing/2014/main" id="{9E14FA39-3A7D-A6DD-BA67-119D8496A573}"/>
                    </a:ext>
                  </a:extLst>
                </p:cNvPr>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115;p48">
                  <a:extLst>
                    <a:ext uri="{FF2B5EF4-FFF2-40B4-BE49-F238E27FC236}">
                      <a16:creationId xmlns:a16="http://schemas.microsoft.com/office/drawing/2014/main" id="{22E00249-541B-F7DF-8CD8-8A3BFD2F07CA}"/>
                    </a:ext>
                  </a:extLst>
                </p:cNvPr>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116;p48">
                  <a:extLst>
                    <a:ext uri="{FF2B5EF4-FFF2-40B4-BE49-F238E27FC236}">
                      <a16:creationId xmlns:a16="http://schemas.microsoft.com/office/drawing/2014/main" id="{FC1CBE93-89AD-7C9B-08F1-F73AF5B427CD}"/>
                    </a:ext>
                  </a:extLst>
                </p:cNvPr>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117;p48">
                  <a:extLst>
                    <a:ext uri="{FF2B5EF4-FFF2-40B4-BE49-F238E27FC236}">
                      <a16:creationId xmlns:a16="http://schemas.microsoft.com/office/drawing/2014/main" id="{15DD4B66-BEA3-3559-92A8-D24269645CAE}"/>
                    </a:ext>
                  </a:extLst>
                </p:cNvPr>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118;p48">
                  <a:extLst>
                    <a:ext uri="{FF2B5EF4-FFF2-40B4-BE49-F238E27FC236}">
                      <a16:creationId xmlns:a16="http://schemas.microsoft.com/office/drawing/2014/main" id="{FEA4E8B3-4856-61FD-5ADA-54227A0FFF1E}"/>
                    </a:ext>
                  </a:extLst>
                </p:cNvPr>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119;p48">
                  <a:extLst>
                    <a:ext uri="{FF2B5EF4-FFF2-40B4-BE49-F238E27FC236}">
                      <a16:creationId xmlns:a16="http://schemas.microsoft.com/office/drawing/2014/main" id="{A7F7BCD9-2DE8-087D-C65E-1744BB1BAD29}"/>
                    </a:ext>
                  </a:extLst>
                </p:cNvPr>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120;p48">
                  <a:extLst>
                    <a:ext uri="{FF2B5EF4-FFF2-40B4-BE49-F238E27FC236}">
                      <a16:creationId xmlns:a16="http://schemas.microsoft.com/office/drawing/2014/main" id="{B71AFFCF-AFAE-63BD-2664-93607C54F8FA}"/>
                    </a:ext>
                  </a:extLst>
                </p:cNvPr>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121;p48">
                  <a:extLst>
                    <a:ext uri="{FF2B5EF4-FFF2-40B4-BE49-F238E27FC236}">
                      <a16:creationId xmlns:a16="http://schemas.microsoft.com/office/drawing/2014/main" id="{A6048BD4-3D1F-66E8-78DF-848E11C3ACC7}"/>
                    </a:ext>
                  </a:extLst>
                </p:cNvPr>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122;p48">
                  <a:extLst>
                    <a:ext uri="{FF2B5EF4-FFF2-40B4-BE49-F238E27FC236}">
                      <a16:creationId xmlns:a16="http://schemas.microsoft.com/office/drawing/2014/main" id="{046AFCD5-2EB5-4C2D-3F3D-79289F5FD141}"/>
                    </a:ext>
                  </a:extLst>
                </p:cNvPr>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123;p48">
                  <a:extLst>
                    <a:ext uri="{FF2B5EF4-FFF2-40B4-BE49-F238E27FC236}">
                      <a16:creationId xmlns:a16="http://schemas.microsoft.com/office/drawing/2014/main" id="{9EC07736-9F5F-10F2-47A3-F53363D3948D}"/>
                    </a:ext>
                  </a:extLst>
                </p:cNvPr>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124;p48">
                  <a:extLst>
                    <a:ext uri="{FF2B5EF4-FFF2-40B4-BE49-F238E27FC236}">
                      <a16:creationId xmlns:a16="http://schemas.microsoft.com/office/drawing/2014/main" id="{9084D9E6-F35D-72DF-FA46-915B3E5E8F8F}"/>
                    </a:ext>
                  </a:extLst>
                </p:cNvPr>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125;p48">
                  <a:extLst>
                    <a:ext uri="{FF2B5EF4-FFF2-40B4-BE49-F238E27FC236}">
                      <a16:creationId xmlns:a16="http://schemas.microsoft.com/office/drawing/2014/main" id="{96C1DC66-80B9-67CF-00CE-A29BD3E5F8D2}"/>
                    </a:ext>
                  </a:extLst>
                </p:cNvPr>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126;p48">
                  <a:extLst>
                    <a:ext uri="{FF2B5EF4-FFF2-40B4-BE49-F238E27FC236}">
                      <a16:creationId xmlns:a16="http://schemas.microsoft.com/office/drawing/2014/main" id="{C26CA123-49DA-9860-9238-020BE36F6CE9}"/>
                    </a:ext>
                  </a:extLst>
                </p:cNvPr>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127;p48">
                  <a:extLst>
                    <a:ext uri="{FF2B5EF4-FFF2-40B4-BE49-F238E27FC236}">
                      <a16:creationId xmlns:a16="http://schemas.microsoft.com/office/drawing/2014/main" id="{C3E52396-92F2-0E77-8F5B-484F16859607}"/>
                    </a:ext>
                  </a:extLst>
                </p:cNvPr>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128;p48">
                  <a:extLst>
                    <a:ext uri="{FF2B5EF4-FFF2-40B4-BE49-F238E27FC236}">
                      <a16:creationId xmlns:a16="http://schemas.microsoft.com/office/drawing/2014/main" id="{BE2A587C-433F-4B99-2692-7EF680B100C7}"/>
                    </a:ext>
                  </a:extLst>
                </p:cNvPr>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129;p48">
                  <a:extLst>
                    <a:ext uri="{FF2B5EF4-FFF2-40B4-BE49-F238E27FC236}">
                      <a16:creationId xmlns:a16="http://schemas.microsoft.com/office/drawing/2014/main" id="{A82D2A63-9586-B3FF-F932-5127D6080050}"/>
                    </a:ext>
                  </a:extLst>
                </p:cNvPr>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130;p48">
                  <a:extLst>
                    <a:ext uri="{FF2B5EF4-FFF2-40B4-BE49-F238E27FC236}">
                      <a16:creationId xmlns:a16="http://schemas.microsoft.com/office/drawing/2014/main" id="{8B34C678-806D-12D3-85D8-58C4B093C635}"/>
                    </a:ext>
                  </a:extLst>
                </p:cNvPr>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131;p48">
                  <a:extLst>
                    <a:ext uri="{FF2B5EF4-FFF2-40B4-BE49-F238E27FC236}">
                      <a16:creationId xmlns:a16="http://schemas.microsoft.com/office/drawing/2014/main" id="{241959D5-4BA6-F12C-72B3-180353A7E938}"/>
                    </a:ext>
                  </a:extLst>
                </p:cNvPr>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132;p48">
                  <a:extLst>
                    <a:ext uri="{FF2B5EF4-FFF2-40B4-BE49-F238E27FC236}">
                      <a16:creationId xmlns:a16="http://schemas.microsoft.com/office/drawing/2014/main" id="{FE51EE12-A686-E4EE-22A2-6DB1A2A28680}"/>
                    </a:ext>
                  </a:extLst>
                </p:cNvPr>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133;p48">
                  <a:extLst>
                    <a:ext uri="{FF2B5EF4-FFF2-40B4-BE49-F238E27FC236}">
                      <a16:creationId xmlns:a16="http://schemas.microsoft.com/office/drawing/2014/main" id="{8FD9A2DF-50ED-22C2-EC7E-1C1356152EC0}"/>
                    </a:ext>
                  </a:extLst>
                </p:cNvPr>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134;p48">
                  <a:extLst>
                    <a:ext uri="{FF2B5EF4-FFF2-40B4-BE49-F238E27FC236}">
                      <a16:creationId xmlns:a16="http://schemas.microsoft.com/office/drawing/2014/main" id="{7046DFB7-80EF-4801-96C1-CB25206AAEE2}"/>
                    </a:ext>
                  </a:extLst>
                </p:cNvPr>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135;p48">
                  <a:extLst>
                    <a:ext uri="{FF2B5EF4-FFF2-40B4-BE49-F238E27FC236}">
                      <a16:creationId xmlns:a16="http://schemas.microsoft.com/office/drawing/2014/main" id="{2E9B6DFC-3D96-1052-8D36-DD7169E7771A}"/>
                    </a:ext>
                  </a:extLst>
                </p:cNvPr>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136;p48">
                  <a:extLst>
                    <a:ext uri="{FF2B5EF4-FFF2-40B4-BE49-F238E27FC236}">
                      <a16:creationId xmlns:a16="http://schemas.microsoft.com/office/drawing/2014/main" id="{0264159B-C2FC-D2BC-789B-0BA73443D67D}"/>
                    </a:ext>
                  </a:extLst>
                </p:cNvPr>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137;p48">
                  <a:extLst>
                    <a:ext uri="{FF2B5EF4-FFF2-40B4-BE49-F238E27FC236}">
                      <a16:creationId xmlns:a16="http://schemas.microsoft.com/office/drawing/2014/main" id="{E77F991C-7A58-5B8E-A429-76A0EC196C2B}"/>
                    </a:ext>
                  </a:extLst>
                </p:cNvPr>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138;p48">
                  <a:extLst>
                    <a:ext uri="{FF2B5EF4-FFF2-40B4-BE49-F238E27FC236}">
                      <a16:creationId xmlns:a16="http://schemas.microsoft.com/office/drawing/2014/main" id="{4FB6FD18-4FB1-762E-B499-EC4D6FE92733}"/>
                    </a:ext>
                  </a:extLst>
                </p:cNvPr>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139;p48">
                  <a:extLst>
                    <a:ext uri="{FF2B5EF4-FFF2-40B4-BE49-F238E27FC236}">
                      <a16:creationId xmlns:a16="http://schemas.microsoft.com/office/drawing/2014/main" id="{B28F87B6-8B5D-DECF-2BB2-37A5B9E25415}"/>
                    </a:ext>
                  </a:extLst>
                </p:cNvPr>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140;p48">
                  <a:extLst>
                    <a:ext uri="{FF2B5EF4-FFF2-40B4-BE49-F238E27FC236}">
                      <a16:creationId xmlns:a16="http://schemas.microsoft.com/office/drawing/2014/main" id="{AA142D71-C7C9-58A4-5BEA-9CB71685A32A}"/>
                    </a:ext>
                  </a:extLst>
                </p:cNvPr>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141;p48">
                  <a:extLst>
                    <a:ext uri="{FF2B5EF4-FFF2-40B4-BE49-F238E27FC236}">
                      <a16:creationId xmlns:a16="http://schemas.microsoft.com/office/drawing/2014/main" id="{6965E092-D8F5-53D2-F7FB-EAAD60FB0646}"/>
                    </a:ext>
                  </a:extLst>
                </p:cNvPr>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142;p48">
                  <a:extLst>
                    <a:ext uri="{FF2B5EF4-FFF2-40B4-BE49-F238E27FC236}">
                      <a16:creationId xmlns:a16="http://schemas.microsoft.com/office/drawing/2014/main" id="{8BD67003-0C19-1AA7-E4A1-7BB0A0C0BFA1}"/>
                    </a:ext>
                  </a:extLst>
                </p:cNvPr>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143;p48">
                  <a:extLst>
                    <a:ext uri="{FF2B5EF4-FFF2-40B4-BE49-F238E27FC236}">
                      <a16:creationId xmlns:a16="http://schemas.microsoft.com/office/drawing/2014/main" id="{432FC4F5-61F1-78BF-7FB7-38A9924F2FC3}"/>
                    </a:ext>
                  </a:extLst>
                </p:cNvPr>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144;p48">
                  <a:extLst>
                    <a:ext uri="{FF2B5EF4-FFF2-40B4-BE49-F238E27FC236}">
                      <a16:creationId xmlns:a16="http://schemas.microsoft.com/office/drawing/2014/main" id="{1DB308CC-290D-74B4-36F6-D421F4928EFC}"/>
                    </a:ext>
                  </a:extLst>
                </p:cNvPr>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145;p48">
                  <a:extLst>
                    <a:ext uri="{FF2B5EF4-FFF2-40B4-BE49-F238E27FC236}">
                      <a16:creationId xmlns:a16="http://schemas.microsoft.com/office/drawing/2014/main" id="{EBCD403D-0E8C-8680-0D2D-F0414C74EFA4}"/>
                    </a:ext>
                  </a:extLst>
                </p:cNvPr>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146;p48">
                  <a:extLst>
                    <a:ext uri="{FF2B5EF4-FFF2-40B4-BE49-F238E27FC236}">
                      <a16:creationId xmlns:a16="http://schemas.microsoft.com/office/drawing/2014/main" id="{B8D8C328-806E-52D0-F78E-14E0089CE44A}"/>
                    </a:ext>
                  </a:extLst>
                </p:cNvPr>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147;p48">
                  <a:extLst>
                    <a:ext uri="{FF2B5EF4-FFF2-40B4-BE49-F238E27FC236}">
                      <a16:creationId xmlns:a16="http://schemas.microsoft.com/office/drawing/2014/main" id="{E7473E6D-7DFC-9774-F558-2D373575B2FD}"/>
                    </a:ext>
                  </a:extLst>
                </p:cNvPr>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148;p48">
                  <a:extLst>
                    <a:ext uri="{FF2B5EF4-FFF2-40B4-BE49-F238E27FC236}">
                      <a16:creationId xmlns:a16="http://schemas.microsoft.com/office/drawing/2014/main" id="{DDA805F6-ABD0-0F9C-E92E-0E50B3E46989}"/>
                    </a:ext>
                  </a:extLst>
                </p:cNvPr>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149;p48">
                  <a:extLst>
                    <a:ext uri="{FF2B5EF4-FFF2-40B4-BE49-F238E27FC236}">
                      <a16:creationId xmlns:a16="http://schemas.microsoft.com/office/drawing/2014/main" id="{F775F4FE-F9D3-9BB5-4A6A-B14BAF4DCD77}"/>
                    </a:ext>
                  </a:extLst>
                </p:cNvPr>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150;p48">
                  <a:extLst>
                    <a:ext uri="{FF2B5EF4-FFF2-40B4-BE49-F238E27FC236}">
                      <a16:creationId xmlns:a16="http://schemas.microsoft.com/office/drawing/2014/main" id="{0210E4E1-933F-27F4-A266-AC8BECEBDB7C}"/>
                    </a:ext>
                  </a:extLst>
                </p:cNvPr>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151;p48">
                  <a:extLst>
                    <a:ext uri="{FF2B5EF4-FFF2-40B4-BE49-F238E27FC236}">
                      <a16:creationId xmlns:a16="http://schemas.microsoft.com/office/drawing/2014/main" id="{E537D7DF-3432-38AD-CF0A-59116DEECB86}"/>
                    </a:ext>
                  </a:extLst>
                </p:cNvPr>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152;p48">
                  <a:extLst>
                    <a:ext uri="{FF2B5EF4-FFF2-40B4-BE49-F238E27FC236}">
                      <a16:creationId xmlns:a16="http://schemas.microsoft.com/office/drawing/2014/main" id="{CCF1186F-EC65-615C-BAA5-1518E6AB35C6}"/>
                    </a:ext>
                  </a:extLst>
                </p:cNvPr>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2153;p48">
                  <a:extLst>
                    <a:ext uri="{FF2B5EF4-FFF2-40B4-BE49-F238E27FC236}">
                      <a16:creationId xmlns:a16="http://schemas.microsoft.com/office/drawing/2014/main" id="{7C6310EE-826E-F9E5-9117-24A0A496B945}"/>
                    </a:ext>
                  </a:extLst>
                </p:cNvPr>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2154;p48">
                  <a:extLst>
                    <a:ext uri="{FF2B5EF4-FFF2-40B4-BE49-F238E27FC236}">
                      <a16:creationId xmlns:a16="http://schemas.microsoft.com/office/drawing/2014/main" id="{00F59A85-0425-CF38-CB1A-79BD35B6D58B}"/>
                    </a:ext>
                  </a:extLst>
                </p:cNvPr>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2155;p48">
                  <a:extLst>
                    <a:ext uri="{FF2B5EF4-FFF2-40B4-BE49-F238E27FC236}">
                      <a16:creationId xmlns:a16="http://schemas.microsoft.com/office/drawing/2014/main" id="{503DCC4C-A504-05E6-9DBF-83E512E5CE8F}"/>
                    </a:ext>
                  </a:extLst>
                </p:cNvPr>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2156;p48">
                  <a:extLst>
                    <a:ext uri="{FF2B5EF4-FFF2-40B4-BE49-F238E27FC236}">
                      <a16:creationId xmlns:a16="http://schemas.microsoft.com/office/drawing/2014/main" id="{DF00ABCA-1118-038D-10D3-E0D5C5071270}"/>
                    </a:ext>
                  </a:extLst>
                </p:cNvPr>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157;p48">
                  <a:extLst>
                    <a:ext uri="{FF2B5EF4-FFF2-40B4-BE49-F238E27FC236}">
                      <a16:creationId xmlns:a16="http://schemas.microsoft.com/office/drawing/2014/main" id="{DFDAA555-0999-CC68-F07F-5089359E46A7}"/>
                    </a:ext>
                  </a:extLst>
                </p:cNvPr>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158;p48">
                  <a:extLst>
                    <a:ext uri="{FF2B5EF4-FFF2-40B4-BE49-F238E27FC236}">
                      <a16:creationId xmlns:a16="http://schemas.microsoft.com/office/drawing/2014/main" id="{A9A93BD9-8BF8-986E-59AA-25F5436B43C0}"/>
                    </a:ext>
                  </a:extLst>
                </p:cNvPr>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2159;p48">
                  <a:extLst>
                    <a:ext uri="{FF2B5EF4-FFF2-40B4-BE49-F238E27FC236}">
                      <a16:creationId xmlns:a16="http://schemas.microsoft.com/office/drawing/2014/main" id="{6C6FD171-06AF-0EB8-B06C-A57FA3EE4992}"/>
                    </a:ext>
                  </a:extLst>
                </p:cNvPr>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160;p48">
                  <a:extLst>
                    <a:ext uri="{FF2B5EF4-FFF2-40B4-BE49-F238E27FC236}">
                      <a16:creationId xmlns:a16="http://schemas.microsoft.com/office/drawing/2014/main" id="{16215735-BC62-D01A-5684-70A903E24C92}"/>
                    </a:ext>
                  </a:extLst>
                </p:cNvPr>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161;p48">
                  <a:extLst>
                    <a:ext uri="{FF2B5EF4-FFF2-40B4-BE49-F238E27FC236}">
                      <a16:creationId xmlns:a16="http://schemas.microsoft.com/office/drawing/2014/main" id="{10BACC7A-9AAA-D43B-45E5-B492B5A2F2D5}"/>
                    </a:ext>
                  </a:extLst>
                </p:cNvPr>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162;p48">
                  <a:extLst>
                    <a:ext uri="{FF2B5EF4-FFF2-40B4-BE49-F238E27FC236}">
                      <a16:creationId xmlns:a16="http://schemas.microsoft.com/office/drawing/2014/main" id="{48326419-44A2-313D-4208-210A47416046}"/>
                    </a:ext>
                  </a:extLst>
                </p:cNvPr>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163;p48">
                  <a:extLst>
                    <a:ext uri="{FF2B5EF4-FFF2-40B4-BE49-F238E27FC236}">
                      <a16:creationId xmlns:a16="http://schemas.microsoft.com/office/drawing/2014/main" id="{2ED57067-51DD-E5BA-1DF6-764BC67C6288}"/>
                    </a:ext>
                  </a:extLst>
                </p:cNvPr>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164;p48">
                  <a:extLst>
                    <a:ext uri="{FF2B5EF4-FFF2-40B4-BE49-F238E27FC236}">
                      <a16:creationId xmlns:a16="http://schemas.microsoft.com/office/drawing/2014/main" id="{DF435176-70C5-80FD-5E31-F7759FF28D79}"/>
                    </a:ext>
                  </a:extLst>
                </p:cNvPr>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2165;p48">
                  <a:extLst>
                    <a:ext uri="{FF2B5EF4-FFF2-40B4-BE49-F238E27FC236}">
                      <a16:creationId xmlns:a16="http://schemas.microsoft.com/office/drawing/2014/main" id="{92D80E4B-0CF8-F3F3-4F10-0BDA9A2B3118}"/>
                    </a:ext>
                  </a:extLst>
                </p:cNvPr>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166;p48">
                  <a:extLst>
                    <a:ext uri="{FF2B5EF4-FFF2-40B4-BE49-F238E27FC236}">
                      <a16:creationId xmlns:a16="http://schemas.microsoft.com/office/drawing/2014/main" id="{FC4EA017-8C38-31D3-ABC5-8E3E9FF782CC}"/>
                    </a:ext>
                  </a:extLst>
                </p:cNvPr>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167;p48">
                  <a:extLst>
                    <a:ext uri="{FF2B5EF4-FFF2-40B4-BE49-F238E27FC236}">
                      <a16:creationId xmlns:a16="http://schemas.microsoft.com/office/drawing/2014/main" id="{6F1BFCCA-A3A7-2DD8-7153-07ED7A6E1F8A}"/>
                    </a:ext>
                  </a:extLst>
                </p:cNvPr>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168;p48">
                  <a:extLst>
                    <a:ext uri="{FF2B5EF4-FFF2-40B4-BE49-F238E27FC236}">
                      <a16:creationId xmlns:a16="http://schemas.microsoft.com/office/drawing/2014/main" id="{7C6C5280-988B-9BD4-4C0B-A00DA2D2781E}"/>
                    </a:ext>
                  </a:extLst>
                </p:cNvPr>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169;p48">
                  <a:extLst>
                    <a:ext uri="{FF2B5EF4-FFF2-40B4-BE49-F238E27FC236}">
                      <a16:creationId xmlns:a16="http://schemas.microsoft.com/office/drawing/2014/main" id="{3A8BEC12-B5B5-B2E9-3CE6-92705411031B}"/>
                    </a:ext>
                  </a:extLst>
                </p:cNvPr>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2170;p48">
                  <a:extLst>
                    <a:ext uri="{FF2B5EF4-FFF2-40B4-BE49-F238E27FC236}">
                      <a16:creationId xmlns:a16="http://schemas.microsoft.com/office/drawing/2014/main" id="{F7C724DC-EEF6-6D46-B6DE-4625C9D4F9C5}"/>
                    </a:ext>
                  </a:extLst>
                </p:cNvPr>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2171;p48">
                  <a:extLst>
                    <a:ext uri="{FF2B5EF4-FFF2-40B4-BE49-F238E27FC236}">
                      <a16:creationId xmlns:a16="http://schemas.microsoft.com/office/drawing/2014/main" id="{D642B29D-012A-5DF4-57CC-87CF7796E047}"/>
                    </a:ext>
                  </a:extLst>
                </p:cNvPr>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2172;p48">
                  <a:extLst>
                    <a:ext uri="{FF2B5EF4-FFF2-40B4-BE49-F238E27FC236}">
                      <a16:creationId xmlns:a16="http://schemas.microsoft.com/office/drawing/2014/main" id="{BABC60EE-A0FA-5D97-9089-F6E0936B0948}"/>
                    </a:ext>
                  </a:extLst>
                </p:cNvPr>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173;p48">
                  <a:extLst>
                    <a:ext uri="{FF2B5EF4-FFF2-40B4-BE49-F238E27FC236}">
                      <a16:creationId xmlns:a16="http://schemas.microsoft.com/office/drawing/2014/main" id="{780D86C7-DFB6-CC61-40CE-ADC61971EA91}"/>
                    </a:ext>
                  </a:extLst>
                </p:cNvPr>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174;p48">
                  <a:extLst>
                    <a:ext uri="{FF2B5EF4-FFF2-40B4-BE49-F238E27FC236}">
                      <a16:creationId xmlns:a16="http://schemas.microsoft.com/office/drawing/2014/main" id="{92AC7BCE-F73D-297E-CD55-399598C572B3}"/>
                    </a:ext>
                  </a:extLst>
                </p:cNvPr>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2175;p48">
                  <a:extLst>
                    <a:ext uri="{FF2B5EF4-FFF2-40B4-BE49-F238E27FC236}">
                      <a16:creationId xmlns:a16="http://schemas.microsoft.com/office/drawing/2014/main" id="{8B1D4274-B699-7C64-36CD-7D83641E3754}"/>
                    </a:ext>
                  </a:extLst>
                </p:cNvPr>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176;p48">
                  <a:extLst>
                    <a:ext uri="{FF2B5EF4-FFF2-40B4-BE49-F238E27FC236}">
                      <a16:creationId xmlns:a16="http://schemas.microsoft.com/office/drawing/2014/main" id="{538AAE25-D0E7-E4D1-4200-5A9814A42439}"/>
                    </a:ext>
                  </a:extLst>
                </p:cNvPr>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2177;p48">
                  <a:extLst>
                    <a:ext uri="{FF2B5EF4-FFF2-40B4-BE49-F238E27FC236}">
                      <a16:creationId xmlns:a16="http://schemas.microsoft.com/office/drawing/2014/main" id="{6C520C12-D0AB-E15A-083F-14BBD506AFFF}"/>
                    </a:ext>
                  </a:extLst>
                </p:cNvPr>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178;p48">
                  <a:extLst>
                    <a:ext uri="{FF2B5EF4-FFF2-40B4-BE49-F238E27FC236}">
                      <a16:creationId xmlns:a16="http://schemas.microsoft.com/office/drawing/2014/main" id="{4F5ED8D3-D79D-FDF3-D396-EC87510D952C}"/>
                    </a:ext>
                  </a:extLst>
                </p:cNvPr>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179;p48">
                  <a:extLst>
                    <a:ext uri="{FF2B5EF4-FFF2-40B4-BE49-F238E27FC236}">
                      <a16:creationId xmlns:a16="http://schemas.microsoft.com/office/drawing/2014/main" id="{A6A73C56-7222-F2DC-75D8-2B44BE9E83B0}"/>
                    </a:ext>
                  </a:extLst>
                </p:cNvPr>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2180;p48">
                  <a:extLst>
                    <a:ext uri="{FF2B5EF4-FFF2-40B4-BE49-F238E27FC236}">
                      <a16:creationId xmlns:a16="http://schemas.microsoft.com/office/drawing/2014/main" id="{2FE819F9-8D12-25DC-6F6E-38A1AD3C475B}"/>
                    </a:ext>
                  </a:extLst>
                </p:cNvPr>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2181;p48">
                  <a:extLst>
                    <a:ext uri="{FF2B5EF4-FFF2-40B4-BE49-F238E27FC236}">
                      <a16:creationId xmlns:a16="http://schemas.microsoft.com/office/drawing/2014/main" id="{897AD14A-01BB-431F-B14C-75C904EDDB5B}"/>
                    </a:ext>
                  </a:extLst>
                </p:cNvPr>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2182;p48">
                  <a:extLst>
                    <a:ext uri="{FF2B5EF4-FFF2-40B4-BE49-F238E27FC236}">
                      <a16:creationId xmlns:a16="http://schemas.microsoft.com/office/drawing/2014/main" id="{619D780A-87D1-9E22-E100-4F3E2F361712}"/>
                    </a:ext>
                  </a:extLst>
                </p:cNvPr>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2183;p48">
                  <a:extLst>
                    <a:ext uri="{FF2B5EF4-FFF2-40B4-BE49-F238E27FC236}">
                      <a16:creationId xmlns:a16="http://schemas.microsoft.com/office/drawing/2014/main" id="{88643B85-C7AF-AA0A-50CF-601AFDDC225A}"/>
                    </a:ext>
                  </a:extLst>
                </p:cNvPr>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184;p48">
                  <a:extLst>
                    <a:ext uri="{FF2B5EF4-FFF2-40B4-BE49-F238E27FC236}">
                      <a16:creationId xmlns:a16="http://schemas.microsoft.com/office/drawing/2014/main" id="{FA67BB76-1232-2549-4C01-59407749A4DE}"/>
                    </a:ext>
                  </a:extLst>
                </p:cNvPr>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185;p48">
                  <a:extLst>
                    <a:ext uri="{FF2B5EF4-FFF2-40B4-BE49-F238E27FC236}">
                      <a16:creationId xmlns:a16="http://schemas.microsoft.com/office/drawing/2014/main" id="{4DDFE3E8-8427-5DE5-FDB4-D3E60FDAE417}"/>
                    </a:ext>
                  </a:extLst>
                </p:cNvPr>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186;p48">
                  <a:extLst>
                    <a:ext uri="{FF2B5EF4-FFF2-40B4-BE49-F238E27FC236}">
                      <a16:creationId xmlns:a16="http://schemas.microsoft.com/office/drawing/2014/main" id="{F010CE5E-3045-3749-AC6B-189CAA27E483}"/>
                    </a:ext>
                  </a:extLst>
                </p:cNvPr>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 name="Google Shape;2187;p48">
                <a:extLst>
                  <a:ext uri="{FF2B5EF4-FFF2-40B4-BE49-F238E27FC236}">
                    <a16:creationId xmlns:a16="http://schemas.microsoft.com/office/drawing/2014/main" id="{3340CF9C-2FEE-8FDA-6D0C-515CEB95E06A}"/>
                  </a:ext>
                </a:extLst>
              </p:cNvPr>
              <p:cNvGrpSpPr/>
              <p:nvPr/>
            </p:nvGrpSpPr>
            <p:grpSpPr>
              <a:xfrm>
                <a:off x="6967026" y="3433517"/>
                <a:ext cx="988384" cy="357113"/>
                <a:chOff x="436518" y="1786165"/>
                <a:chExt cx="1032578" cy="373081"/>
              </a:xfrm>
            </p:grpSpPr>
            <p:sp>
              <p:nvSpPr>
                <p:cNvPr id="31" name="Google Shape;2188;p48">
                  <a:extLst>
                    <a:ext uri="{FF2B5EF4-FFF2-40B4-BE49-F238E27FC236}">
                      <a16:creationId xmlns:a16="http://schemas.microsoft.com/office/drawing/2014/main" id="{5B4AD388-F440-8FC4-8988-82EB46F730FA}"/>
                    </a:ext>
                  </a:extLst>
                </p:cNvPr>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189;p48">
                  <a:extLst>
                    <a:ext uri="{FF2B5EF4-FFF2-40B4-BE49-F238E27FC236}">
                      <a16:creationId xmlns:a16="http://schemas.microsoft.com/office/drawing/2014/main" id="{033C4054-58F4-2A8D-9403-EEE9D4126708}"/>
                    </a:ext>
                  </a:extLst>
                </p:cNvPr>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190;p48">
                  <a:extLst>
                    <a:ext uri="{FF2B5EF4-FFF2-40B4-BE49-F238E27FC236}">
                      <a16:creationId xmlns:a16="http://schemas.microsoft.com/office/drawing/2014/main" id="{59BF985E-2133-842A-1665-3B8575A1DA73}"/>
                    </a:ext>
                  </a:extLst>
                </p:cNvPr>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191;p48">
                  <a:extLst>
                    <a:ext uri="{FF2B5EF4-FFF2-40B4-BE49-F238E27FC236}">
                      <a16:creationId xmlns:a16="http://schemas.microsoft.com/office/drawing/2014/main" id="{5254DB5E-AAF4-2E5C-084F-06C853881CF1}"/>
                    </a:ext>
                  </a:extLst>
                </p:cNvPr>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192;p48">
                  <a:extLst>
                    <a:ext uri="{FF2B5EF4-FFF2-40B4-BE49-F238E27FC236}">
                      <a16:creationId xmlns:a16="http://schemas.microsoft.com/office/drawing/2014/main" id="{B8559C40-CCE5-949C-0C44-47AF970BAB84}"/>
                    </a:ext>
                  </a:extLst>
                </p:cNvPr>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193;p48">
                  <a:extLst>
                    <a:ext uri="{FF2B5EF4-FFF2-40B4-BE49-F238E27FC236}">
                      <a16:creationId xmlns:a16="http://schemas.microsoft.com/office/drawing/2014/main" id="{160B0FDE-B7CC-D9FB-AD7F-82E0E60539C2}"/>
                    </a:ext>
                  </a:extLst>
                </p:cNvPr>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194;p48">
                  <a:extLst>
                    <a:ext uri="{FF2B5EF4-FFF2-40B4-BE49-F238E27FC236}">
                      <a16:creationId xmlns:a16="http://schemas.microsoft.com/office/drawing/2014/main" id="{CEFCB30E-CE8D-5911-30F7-FE52B5708B27}"/>
                    </a:ext>
                  </a:extLst>
                </p:cNvPr>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195;p48">
                  <a:extLst>
                    <a:ext uri="{FF2B5EF4-FFF2-40B4-BE49-F238E27FC236}">
                      <a16:creationId xmlns:a16="http://schemas.microsoft.com/office/drawing/2014/main" id="{38D49492-E4E9-C330-47E9-44DBE8E20F5F}"/>
                    </a:ext>
                  </a:extLst>
                </p:cNvPr>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196;p48">
                  <a:extLst>
                    <a:ext uri="{FF2B5EF4-FFF2-40B4-BE49-F238E27FC236}">
                      <a16:creationId xmlns:a16="http://schemas.microsoft.com/office/drawing/2014/main" id="{3D4459B3-80FB-3CAB-0E55-A8329A260231}"/>
                    </a:ext>
                  </a:extLst>
                </p:cNvPr>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197;p48">
                  <a:extLst>
                    <a:ext uri="{FF2B5EF4-FFF2-40B4-BE49-F238E27FC236}">
                      <a16:creationId xmlns:a16="http://schemas.microsoft.com/office/drawing/2014/main" id="{E99B8F59-A3F7-0CD3-3A9D-D17B2A6B973E}"/>
                    </a:ext>
                  </a:extLst>
                </p:cNvPr>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198;p48">
                  <a:extLst>
                    <a:ext uri="{FF2B5EF4-FFF2-40B4-BE49-F238E27FC236}">
                      <a16:creationId xmlns:a16="http://schemas.microsoft.com/office/drawing/2014/main" id="{903AF0CD-0AEA-F561-92E6-661C537E0865}"/>
                    </a:ext>
                  </a:extLst>
                </p:cNvPr>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199;p48">
                  <a:extLst>
                    <a:ext uri="{FF2B5EF4-FFF2-40B4-BE49-F238E27FC236}">
                      <a16:creationId xmlns:a16="http://schemas.microsoft.com/office/drawing/2014/main" id="{3DA4E0A3-A0EA-66FE-30A3-2F246E04E66B}"/>
                    </a:ext>
                  </a:extLst>
                </p:cNvPr>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200;p48">
                  <a:extLst>
                    <a:ext uri="{FF2B5EF4-FFF2-40B4-BE49-F238E27FC236}">
                      <a16:creationId xmlns:a16="http://schemas.microsoft.com/office/drawing/2014/main" id="{D1829E6E-4D52-4305-E6DD-E3B243191ABD}"/>
                    </a:ext>
                  </a:extLst>
                </p:cNvPr>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201;p48">
                  <a:extLst>
                    <a:ext uri="{FF2B5EF4-FFF2-40B4-BE49-F238E27FC236}">
                      <a16:creationId xmlns:a16="http://schemas.microsoft.com/office/drawing/2014/main" id="{4DCB97A6-D2D2-76BE-9264-8ABDEC544DDF}"/>
                    </a:ext>
                  </a:extLst>
                </p:cNvPr>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202;p48">
                  <a:extLst>
                    <a:ext uri="{FF2B5EF4-FFF2-40B4-BE49-F238E27FC236}">
                      <a16:creationId xmlns:a16="http://schemas.microsoft.com/office/drawing/2014/main" id="{2FC2810A-AA76-3CF0-80F3-7CED26FE8DF4}"/>
                    </a:ext>
                  </a:extLst>
                </p:cNvPr>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203;p48">
                  <a:extLst>
                    <a:ext uri="{FF2B5EF4-FFF2-40B4-BE49-F238E27FC236}">
                      <a16:creationId xmlns:a16="http://schemas.microsoft.com/office/drawing/2014/main" id="{40C5403B-E099-100A-801C-F00275562554}"/>
                    </a:ext>
                  </a:extLst>
                </p:cNvPr>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204;p48">
                  <a:extLst>
                    <a:ext uri="{FF2B5EF4-FFF2-40B4-BE49-F238E27FC236}">
                      <a16:creationId xmlns:a16="http://schemas.microsoft.com/office/drawing/2014/main" id="{ABA3C0E5-D89C-54F5-3B71-2804AEB4572D}"/>
                    </a:ext>
                  </a:extLst>
                </p:cNvPr>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205;p48">
                  <a:extLst>
                    <a:ext uri="{FF2B5EF4-FFF2-40B4-BE49-F238E27FC236}">
                      <a16:creationId xmlns:a16="http://schemas.microsoft.com/office/drawing/2014/main" id="{52073ED8-3D4D-775F-2F0C-A6BD1E8C7CF6}"/>
                    </a:ext>
                  </a:extLst>
                </p:cNvPr>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206;p48">
                  <a:extLst>
                    <a:ext uri="{FF2B5EF4-FFF2-40B4-BE49-F238E27FC236}">
                      <a16:creationId xmlns:a16="http://schemas.microsoft.com/office/drawing/2014/main" id="{EFC93A4D-A2CF-315A-3834-11B0D08DB06A}"/>
                    </a:ext>
                  </a:extLst>
                </p:cNvPr>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207;p48">
                  <a:extLst>
                    <a:ext uri="{FF2B5EF4-FFF2-40B4-BE49-F238E27FC236}">
                      <a16:creationId xmlns:a16="http://schemas.microsoft.com/office/drawing/2014/main" id="{14186EB3-A34C-4217-0865-35B75F68AC05}"/>
                    </a:ext>
                  </a:extLst>
                </p:cNvPr>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208;p48">
                  <a:extLst>
                    <a:ext uri="{FF2B5EF4-FFF2-40B4-BE49-F238E27FC236}">
                      <a16:creationId xmlns:a16="http://schemas.microsoft.com/office/drawing/2014/main" id="{2388E3F2-4378-115C-AEF5-6D5B581D446D}"/>
                    </a:ext>
                  </a:extLst>
                </p:cNvPr>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209;p48">
                  <a:extLst>
                    <a:ext uri="{FF2B5EF4-FFF2-40B4-BE49-F238E27FC236}">
                      <a16:creationId xmlns:a16="http://schemas.microsoft.com/office/drawing/2014/main" id="{0E9CC437-1BD3-026C-58A1-40FF944D9976}"/>
                    </a:ext>
                  </a:extLst>
                </p:cNvPr>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210;p48">
                  <a:extLst>
                    <a:ext uri="{FF2B5EF4-FFF2-40B4-BE49-F238E27FC236}">
                      <a16:creationId xmlns:a16="http://schemas.microsoft.com/office/drawing/2014/main" id="{B5F68A3F-C3CA-404A-0C90-29AB31166E0C}"/>
                    </a:ext>
                  </a:extLst>
                </p:cNvPr>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211;p48">
                  <a:extLst>
                    <a:ext uri="{FF2B5EF4-FFF2-40B4-BE49-F238E27FC236}">
                      <a16:creationId xmlns:a16="http://schemas.microsoft.com/office/drawing/2014/main" id="{51BA3476-BA0D-39A7-39B0-FAEE0D00A057}"/>
                    </a:ext>
                  </a:extLst>
                </p:cNvPr>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212;p48">
                  <a:extLst>
                    <a:ext uri="{FF2B5EF4-FFF2-40B4-BE49-F238E27FC236}">
                      <a16:creationId xmlns:a16="http://schemas.microsoft.com/office/drawing/2014/main" id="{6DADD7DB-447D-8F9E-7844-D0FE8417546E}"/>
                    </a:ext>
                  </a:extLst>
                </p:cNvPr>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213;p48">
                  <a:extLst>
                    <a:ext uri="{FF2B5EF4-FFF2-40B4-BE49-F238E27FC236}">
                      <a16:creationId xmlns:a16="http://schemas.microsoft.com/office/drawing/2014/main" id="{4B1FDA49-CC09-8FE7-8183-AB9D5F134C44}"/>
                    </a:ext>
                  </a:extLst>
                </p:cNvPr>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214;p48">
                  <a:extLst>
                    <a:ext uri="{FF2B5EF4-FFF2-40B4-BE49-F238E27FC236}">
                      <a16:creationId xmlns:a16="http://schemas.microsoft.com/office/drawing/2014/main" id="{8BC6E86C-290E-A6DA-54D6-F1ED52B3B9F8}"/>
                    </a:ext>
                  </a:extLst>
                </p:cNvPr>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215;p48">
                  <a:extLst>
                    <a:ext uri="{FF2B5EF4-FFF2-40B4-BE49-F238E27FC236}">
                      <a16:creationId xmlns:a16="http://schemas.microsoft.com/office/drawing/2014/main" id="{EE97D9C8-7762-D94E-06D9-94FD315F4E54}"/>
                    </a:ext>
                  </a:extLst>
                </p:cNvPr>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216;p48">
                  <a:extLst>
                    <a:ext uri="{FF2B5EF4-FFF2-40B4-BE49-F238E27FC236}">
                      <a16:creationId xmlns:a16="http://schemas.microsoft.com/office/drawing/2014/main" id="{7F2B9F56-B067-044E-B6E0-8EA6DA5195BA}"/>
                    </a:ext>
                  </a:extLst>
                </p:cNvPr>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217;p48">
                  <a:extLst>
                    <a:ext uri="{FF2B5EF4-FFF2-40B4-BE49-F238E27FC236}">
                      <a16:creationId xmlns:a16="http://schemas.microsoft.com/office/drawing/2014/main" id="{D98271FB-3439-4D86-8A58-9367C58EDBAA}"/>
                    </a:ext>
                  </a:extLst>
                </p:cNvPr>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 name="Google Shape;2218;p48">
              <a:extLst>
                <a:ext uri="{FF2B5EF4-FFF2-40B4-BE49-F238E27FC236}">
                  <a16:creationId xmlns:a16="http://schemas.microsoft.com/office/drawing/2014/main" id="{D090F80E-CC3A-C6F0-56E5-16B9827EF0FC}"/>
                </a:ext>
              </a:extLst>
            </p:cNvPr>
            <p:cNvGrpSpPr/>
            <p:nvPr/>
          </p:nvGrpSpPr>
          <p:grpSpPr>
            <a:xfrm>
              <a:off x="5568690" y="749998"/>
              <a:ext cx="592258" cy="535464"/>
              <a:chOff x="1641646" y="129663"/>
              <a:chExt cx="1067323" cy="964974"/>
            </a:xfrm>
          </p:grpSpPr>
          <p:grpSp>
            <p:nvGrpSpPr>
              <p:cNvPr id="10" name="Google Shape;2219;p48">
                <a:extLst>
                  <a:ext uri="{FF2B5EF4-FFF2-40B4-BE49-F238E27FC236}">
                    <a16:creationId xmlns:a16="http://schemas.microsoft.com/office/drawing/2014/main" id="{BD3D06FA-3CF4-CD01-10EC-BFAD439E8D90}"/>
                  </a:ext>
                </a:extLst>
              </p:cNvPr>
              <p:cNvGrpSpPr/>
              <p:nvPr/>
            </p:nvGrpSpPr>
            <p:grpSpPr>
              <a:xfrm>
                <a:off x="1675148" y="361753"/>
                <a:ext cx="1033821" cy="732884"/>
                <a:chOff x="1675148" y="361753"/>
                <a:chExt cx="1033821" cy="732884"/>
              </a:xfrm>
            </p:grpSpPr>
            <p:sp>
              <p:nvSpPr>
                <p:cNvPr id="14" name="Google Shape;2220;p48">
                  <a:extLst>
                    <a:ext uri="{FF2B5EF4-FFF2-40B4-BE49-F238E27FC236}">
                      <a16:creationId xmlns:a16="http://schemas.microsoft.com/office/drawing/2014/main" id="{478CE6F0-643E-A30A-DEF4-277E5F10D36F}"/>
                    </a:ext>
                  </a:extLst>
                </p:cNvPr>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 name="Google Shape;2221;p48">
                  <a:extLst>
                    <a:ext uri="{FF2B5EF4-FFF2-40B4-BE49-F238E27FC236}">
                      <a16:creationId xmlns:a16="http://schemas.microsoft.com/office/drawing/2014/main" id="{9FB8D0C5-B4D7-3EB2-2546-F1289B7619D1}"/>
                    </a:ext>
                  </a:extLst>
                </p:cNvPr>
                <p:cNvGrpSpPr/>
                <p:nvPr/>
              </p:nvGrpSpPr>
              <p:grpSpPr>
                <a:xfrm>
                  <a:off x="1903705" y="475177"/>
                  <a:ext cx="605704" cy="511239"/>
                  <a:chOff x="1903705" y="475177"/>
                  <a:chExt cx="605704" cy="511239"/>
                </a:xfrm>
              </p:grpSpPr>
              <p:sp>
                <p:nvSpPr>
                  <p:cNvPr id="16" name="Google Shape;2222;p48">
                    <a:extLst>
                      <a:ext uri="{FF2B5EF4-FFF2-40B4-BE49-F238E27FC236}">
                        <a16:creationId xmlns:a16="http://schemas.microsoft.com/office/drawing/2014/main" id="{249A79A2-3625-4778-5CA9-8FE7A6C3160B}"/>
                      </a:ext>
                    </a:extLst>
                  </p:cNvPr>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223;p48">
                    <a:extLst>
                      <a:ext uri="{FF2B5EF4-FFF2-40B4-BE49-F238E27FC236}">
                        <a16:creationId xmlns:a16="http://schemas.microsoft.com/office/drawing/2014/main" id="{BB347210-254C-C905-137B-16E4BA0FA2BF}"/>
                      </a:ext>
                    </a:extLst>
                  </p:cNvPr>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224;p48">
                    <a:extLst>
                      <a:ext uri="{FF2B5EF4-FFF2-40B4-BE49-F238E27FC236}">
                        <a16:creationId xmlns:a16="http://schemas.microsoft.com/office/drawing/2014/main" id="{4EF6D4EB-4F74-C362-F831-0D00775DD6A5}"/>
                      </a:ext>
                    </a:extLst>
                  </p:cNvPr>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225;p48">
                    <a:extLst>
                      <a:ext uri="{FF2B5EF4-FFF2-40B4-BE49-F238E27FC236}">
                        <a16:creationId xmlns:a16="http://schemas.microsoft.com/office/drawing/2014/main" id="{C23242D3-297B-259F-817C-CA3B1D430AF6}"/>
                      </a:ext>
                    </a:extLst>
                  </p:cNvPr>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226;p48">
                    <a:extLst>
                      <a:ext uri="{FF2B5EF4-FFF2-40B4-BE49-F238E27FC236}">
                        <a16:creationId xmlns:a16="http://schemas.microsoft.com/office/drawing/2014/main" id="{586338E9-DE45-688E-BCCF-56D1CB6EF878}"/>
                      </a:ext>
                    </a:extLst>
                  </p:cNvPr>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227;p48">
                    <a:extLst>
                      <a:ext uri="{FF2B5EF4-FFF2-40B4-BE49-F238E27FC236}">
                        <a16:creationId xmlns:a16="http://schemas.microsoft.com/office/drawing/2014/main" id="{955B2B75-BCBD-41C2-3FBC-5E3BA6CE6D1E}"/>
                      </a:ext>
                    </a:extLst>
                  </p:cNvPr>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28;p48">
                    <a:extLst>
                      <a:ext uri="{FF2B5EF4-FFF2-40B4-BE49-F238E27FC236}">
                        <a16:creationId xmlns:a16="http://schemas.microsoft.com/office/drawing/2014/main" id="{71752A76-6B7E-CEB2-DDA8-4D35BCEB1B06}"/>
                      </a:ext>
                    </a:extLst>
                  </p:cNvPr>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229;p48">
                    <a:extLst>
                      <a:ext uri="{FF2B5EF4-FFF2-40B4-BE49-F238E27FC236}">
                        <a16:creationId xmlns:a16="http://schemas.microsoft.com/office/drawing/2014/main" id="{8F250B58-3262-21E7-509E-5D205783E67B}"/>
                      </a:ext>
                    </a:extLst>
                  </p:cNvPr>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230;p48">
                    <a:extLst>
                      <a:ext uri="{FF2B5EF4-FFF2-40B4-BE49-F238E27FC236}">
                        <a16:creationId xmlns:a16="http://schemas.microsoft.com/office/drawing/2014/main" id="{BD25416A-F6CD-7B96-D61E-F54162CB442A}"/>
                      </a:ext>
                    </a:extLst>
                  </p:cNvPr>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231;p48">
                    <a:extLst>
                      <a:ext uri="{FF2B5EF4-FFF2-40B4-BE49-F238E27FC236}">
                        <a16:creationId xmlns:a16="http://schemas.microsoft.com/office/drawing/2014/main" id="{1698D077-96CC-F7C1-C37C-361A1B53FF27}"/>
                      </a:ext>
                    </a:extLst>
                  </p:cNvPr>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232;p48">
                    <a:extLst>
                      <a:ext uri="{FF2B5EF4-FFF2-40B4-BE49-F238E27FC236}">
                        <a16:creationId xmlns:a16="http://schemas.microsoft.com/office/drawing/2014/main" id="{A8565F02-0D35-7755-A6A3-5AAA5783D781}"/>
                      </a:ext>
                    </a:extLst>
                  </p:cNvPr>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233;p48">
                    <a:extLst>
                      <a:ext uri="{FF2B5EF4-FFF2-40B4-BE49-F238E27FC236}">
                        <a16:creationId xmlns:a16="http://schemas.microsoft.com/office/drawing/2014/main" id="{85DF2F79-39B2-DC3A-A19C-F98099778EC6}"/>
                      </a:ext>
                    </a:extLst>
                  </p:cNvPr>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234;p48">
                    <a:extLst>
                      <a:ext uri="{FF2B5EF4-FFF2-40B4-BE49-F238E27FC236}">
                        <a16:creationId xmlns:a16="http://schemas.microsoft.com/office/drawing/2014/main" id="{47FF7813-54D1-5E9C-2872-66D81EC106A2}"/>
                      </a:ext>
                    </a:extLst>
                  </p:cNvPr>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 name="Google Shape;2235;p48">
                <a:extLst>
                  <a:ext uri="{FF2B5EF4-FFF2-40B4-BE49-F238E27FC236}">
                    <a16:creationId xmlns:a16="http://schemas.microsoft.com/office/drawing/2014/main" id="{BDDA3079-B7AF-E55F-4B41-1BCADC048028}"/>
                  </a:ext>
                </a:extLst>
              </p:cNvPr>
              <p:cNvGrpSpPr/>
              <p:nvPr/>
            </p:nvGrpSpPr>
            <p:grpSpPr>
              <a:xfrm>
                <a:off x="1641646" y="129663"/>
                <a:ext cx="456680" cy="456680"/>
                <a:chOff x="1641646" y="129663"/>
                <a:chExt cx="456680" cy="456680"/>
              </a:xfrm>
            </p:grpSpPr>
            <p:sp>
              <p:nvSpPr>
                <p:cNvPr id="12" name="Google Shape;2236;p48">
                  <a:extLst>
                    <a:ext uri="{FF2B5EF4-FFF2-40B4-BE49-F238E27FC236}">
                      <a16:creationId xmlns:a16="http://schemas.microsoft.com/office/drawing/2014/main" id="{81EDD808-AFFF-D23E-C698-657EFD7654F7}"/>
                    </a:ext>
                  </a:extLst>
                </p:cNvPr>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237;p48">
                  <a:extLst>
                    <a:ext uri="{FF2B5EF4-FFF2-40B4-BE49-F238E27FC236}">
                      <a16:creationId xmlns:a16="http://schemas.microsoft.com/office/drawing/2014/main" id="{FA20FACF-D17B-4212-6A64-88ECEC235961}"/>
                    </a:ext>
                  </a:extLst>
                </p:cNvPr>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extLst>
      <p:ext uri="{BB962C8B-B14F-4D97-AF65-F5344CB8AC3E}">
        <p14:creationId xmlns:p14="http://schemas.microsoft.com/office/powerpoint/2010/main" val="3323029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6"/>
        <p:cNvGrpSpPr/>
        <p:nvPr/>
      </p:nvGrpSpPr>
      <p:grpSpPr>
        <a:xfrm>
          <a:off x="0" y="0"/>
          <a:ext cx="0" cy="0"/>
          <a:chOff x="0" y="0"/>
          <a:chExt cx="0" cy="0"/>
        </a:xfrm>
      </p:grpSpPr>
      <p:sp>
        <p:nvSpPr>
          <p:cNvPr id="2667" name="Google Shape;2667;p50"/>
          <p:cNvSpPr txBox="1">
            <a:spLocks noGrp="1"/>
          </p:cNvSpPr>
          <p:nvPr>
            <p:ph type="title"/>
          </p:nvPr>
        </p:nvSpPr>
        <p:spPr>
          <a:xfrm>
            <a:off x="720000" y="55483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Team Name and Member Details</a:t>
            </a:r>
            <a:endParaRPr sz="3200" dirty="0"/>
          </a:p>
        </p:txBody>
      </p:sp>
      <p:sp>
        <p:nvSpPr>
          <p:cNvPr id="2668" name="Google Shape;2668;p50"/>
          <p:cNvSpPr txBox="1">
            <a:spLocks noGrp="1"/>
          </p:cNvSpPr>
          <p:nvPr>
            <p:ph type="body" idx="1"/>
          </p:nvPr>
        </p:nvSpPr>
        <p:spPr>
          <a:xfrm>
            <a:off x="720000" y="1189385"/>
            <a:ext cx="4277400" cy="35835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latin typeface="Roboto" panose="02000000000000000000" pitchFamily="2" charset="0"/>
                <a:ea typeface="Roboto" panose="02000000000000000000" pitchFamily="2" charset="0"/>
                <a:cs typeface="Roboto" panose="02000000000000000000" pitchFamily="2" charset="0"/>
              </a:rPr>
              <a:t>Team Name: </a:t>
            </a:r>
            <a:r>
              <a:rPr lang="en-US" sz="1100" dirty="0" err="1">
                <a:latin typeface="Roboto" panose="02000000000000000000" pitchFamily="2" charset="0"/>
                <a:ea typeface="Roboto" panose="02000000000000000000" pitchFamily="2" charset="0"/>
                <a:cs typeface="Roboto" panose="02000000000000000000" pitchFamily="2" charset="0"/>
              </a:rPr>
              <a:t>NebuTriX</a:t>
            </a:r>
            <a:endParaRPr lang="en-US" sz="1100" dirty="0">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None/>
            </a:pPr>
            <a:endParaRPr lang="en-US" sz="1100" dirty="0">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None/>
            </a:pPr>
            <a:r>
              <a:rPr lang="en-US" sz="1100" b="1" dirty="0">
                <a:latin typeface="Roboto" panose="02000000000000000000" pitchFamily="2" charset="0"/>
                <a:ea typeface="Roboto" panose="02000000000000000000" pitchFamily="2" charset="0"/>
                <a:cs typeface="Roboto" panose="02000000000000000000" pitchFamily="2" charset="0"/>
              </a:rPr>
              <a:t>Member: </a:t>
            </a:r>
            <a:r>
              <a:rPr lang="en-US" sz="1100" dirty="0">
                <a:latin typeface="Roboto" panose="02000000000000000000" pitchFamily="2" charset="0"/>
                <a:ea typeface="Roboto" panose="02000000000000000000" pitchFamily="2" charset="0"/>
                <a:cs typeface="Roboto" panose="02000000000000000000" pitchFamily="2" charset="0"/>
              </a:rPr>
              <a:t>I'm Shambhavi Mishra, an enthusiastic explorer and lifelong learner. With an interest in web development, I've honed my skills in the MERN stack and Java backend. While my experience in machine learning is limited, I'm eager to delve deeper. I embrace challenges as opportunities to grow and thrive. As a self-proclaimed "pull stack developer," I enjoy sourcing and integrating diverse elements from the web to create cohesive and innovative solutions. With a curious mind and a penchant for problem-solving, I'm dedicated to crafting code that's not just functional but also impactful.</a:t>
            </a:r>
          </a:p>
          <a:p>
            <a:pPr marL="0" lvl="0" indent="0" algn="l" rtl="0">
              <a:spcBef>
                <a:spcPts val="0"/>
              </a:spcBef>
              <a:spcAft>
                <a:spcPts val="0"/>
              </a:spcAft>
              <a:buNone/>
            </a:pPr>
            <a:endParaRPr lang="en-US" sz="1100" dirty="0">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None/>
            </a:pPr>
            <a:r>
              <a:rPr lang="en-US" sz="1100" dirty="0">
                <a:latin typeface="Roboto" panose="02000000000000000000" pitchFamily="2" charset="0"/>
                <a:ea typeface="Roboto" panose="02000000000000000000" pitchFamily="2" charset="0"/>
                <a:cs typeface="Roboto" panose="02000000000000000000" pitchFamily="2" charset="0"/>
              </a:rPr>
              <a:t>Associated Links :</a:t>
            </a:r>
          </a:p>
          <a:p>
            <a:pPr marL="0" lvl="0" indent="0" algn="l" rtl="0">
              <a:spcBef>
                <a:spcPts val="0"/>
              </a:spcBef>
              <a:spcAft>
                <a:spcPts val="0"/>
              </a:spcAft>
              <a:buNone/>
            </a:pPr>
            <a:r>
              <a:rPr lang="en-US" sz="1100" dirty="0">
                <a:latin typeface="Roboto" panose="02000000000000000000" pitchFamily="2" charset="0"/>
                <a:ea typeface="Roboto" panose="02000000000000000000" pitchFamily="2" charset="0"/>
                <a:cs typeface="Roboto" panose="02000000000000000000" pitchFamily="2" charset="0"/>
              </a:rPr>
              <a:t>Website: </a:t>
            </a:r>
            <a:r>
              <a:rPr lang="en-US" sz="1100" dirty="0">
                <a:latin typeface="Roboto" panose="02000000000000000000" pitchFamily="2" charset="0"/>
                <a:ea typeface="Roboto" panose="02000000000000000000" pitchFamily="2" charset="0"/>
                <a:cs typeface="Roboto" panose="02000000000000000000" pitchFamily="2" charset="0"/>
                <a:hlinkClick r:id="rId3"/>
              </a:rPr>
              <a:t>https://nebulatris.co/</a:t>
            </a:r>
            <a:endParaRPr lang="en-US" sz="1100" dirty="0">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None/>
            </a:pPr>
            <a:r>
              <a:rPr lang="en-US" sz="1100" dirty="0">
                <a:latin typeface="Roboto" panose="02000000000000000000" pitchFamily="2" charset="0"/>
                <a:ea typeface="Roboto" panose="02000000000000000000" pitchFamily="2" charset="0"/>
                <a:cs typeface="Roboto" panose="02000000000000000000" pitchFamily="2" charset="0"/>
              </a:rPr>
              <a:t>GitHub: </a:t>
            </a:r>
            <a:r>
              <a:rPr lang="en-US" sz="1100" dirty="0">
                <a:latin typeface="Roboto" panose="02000000000000000000" pitchFamily="2" charset="0"/>
                <a:ea typeface="Roboto" panose="02000000000000000000" pitchFamily="2" charset="0"/>
                <a:cs typeface="Roboto" panose="02000000000000000000" pitchFamily="2" charset="0"/>
                <a:hlinkClick r:id="rId4"/>
              </a:rPr>
              <a:t>https://github.com/NebulaTris</a:t>
            </a:r>
            <a:endParaRPr lang="en-US" sz="1100" dirty="0">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None/>
            </a:pPr>
            <a:r>
              <a:rPr lang="en-US" sz="1100" dirty="0">
                <a:latin typeface="Roboto" panose="02000000000000000000" pitchFamily="2" charset="0"/>
                <a:ea typeface="Roboto" panose="02000000000000000000" pitchFamily="2" charset="0"/>
                <a:cs typeface="Roboto" panose="02000000000000000000" pitchFamily="2" charset="0"/>
              </a:rPr>
              <a:t>LinkedIn: </a:t>
            </a:r>
            <a:r>
              <a:rPr lang="en-US" sz="1100" dirty="0">
                <a:latin typeface="Roboto" panose="02000000000000000000" pitchFamily="2" charset="0"/>
                <a:ea typeface="Roboto" panose="02000000000000000000" pitchFamily="2" charset="0"/>
                <a:cs typeface="Roboto" panose="02000000000000000000" pitchFamily="2" charset="0"/>
                <a:hlinkClick r:id="rId5"/>
              </a:rPr>
              <a:t>https://www.linkedin.com/in/nebulatris</a:t>
            </a:r>
            <a:endParaRPr lang="en-US" sz="1100" dirty="0">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None/>
            </a:pPr>
            <a:endParaRPr lang="en-US" sz="1100" b="1" dirty="0">
              <a:latin typeface="Roboto" panose="02000000000000000000" pitchFamily="2" charset="0"/>
              <a:ea typeface="Roboto" panose="02000000000000000000" pitchFamily="2" charset="0"/>
              <a:cs typeface="Roboto" panose="02000000000000000000" pitchFamily="2" charset="0"/>
              <a:sym typeface="Roboto Medium"/>
            </a:endParaRPr>
          </a:p>
          <a:p>
            <a:pPr marL="0" lvl="0" indent="0" algn="l" rtl="0">
              <a:spcBef>
                <a:spcPts val="0"/>
              </a:spcBef>
              <a:spcAft>
                <a:spcPts val="0"/>
              </a:spcAft>
              <a:buNone/>
            </a:pPr>
            <a:r>
              <a:rPr lang="en-IN" sz="1100" b="1" dirty="0">
                <a:latin typeface="Roboto" panose="02000000000000000000" pitchFamily="2" charset="0"/>
                <a:ea typeface="Roboto" panose="02000000000000000000" pitchFamily="2" charset="0"/>
                <a:cs typeface="Roboto" panose="02000000000000000000" pitchFamily="2" charset="0"/>
                <a:sym typeface="Roboto Medium"/>
              </a:rPr>
              <a:t>Theme</a:t>
            </a:r>
            <a:endParaRPr sz="1100" b="1" dirty="0">
              <a:latin typeface="Roboto" panose="02000000000000000000" pitchFamily="2" charset="0"/>
              <a:ea typeface="Roboto" panose="02000000000000000000" pitchFamily="2" charset="0"/>
              <a:cs typeface="Roboto" panose="02000000000000000000" pitchFamily="2" charset="0"/>
            </a:endParaRPr>
          </a:p>
          <a:p>
            <a:pPr marL="457200" lvl="0" indent="-304800" algn="l" rtl="0">
              <a:spcBef>
                <a:spcPts val="0"/>
              </a:spcBef>
              <a:spcAft>
                <a:spcPts val="0"/>
              </a:spcAft>
              <a:buSzPts val="1200"/>
              <a:buChar char="●"/>
            </a:pPr>
            <a:r>
              <a:rPr lang="en" sz="1100" u="sng" dirty="0">
                <a:solidFill>
                  <a:schemeClr val="hlink"/>
                </a:solidFill>
                <a:latin typeface="Roboto" panose="02000000000000000000" pitchFamily="2" charset="0"/>
                <a:ea typeface="Roboto" panose="02000000000000000000" pitchFamily="2" charset="0"/>
                <a:cs typeface="Roboto" panose="02000000000000000000" pitchFamily="2" charset="0"/>
              </a:rPr>
              <a:t>Financial Literacy for all</a:t>
            </a:r>
            <a:endParaRPr sz="1100" dirty="0">
              <a:latin typeface="Roboto" panose="02000000000000000000" pitchFamily="2" charset="0"/>
              <a:ea typeface="Roboto" panose="02000000000000000000" pitchFamily="2" charset="0"/>
              <a:cs typeface="Roboto" panose="02000000000000000000" pitchFamily="2" charset="0"/>
            </a:endParaRPr>
          </a:p>
        </p:txBody>
      </p:sp>
      <p:grpSp>
        <p:nvGrpSpPr>
          <p:cNvPr id="2669" name="Google Shape;2669;p50"/>
          <p:cNvGrpSpPr/>
          <p:nvPr/>
        </p:nvGrpSpPr>
        <p:grpSpPr>
          <a:xfrm>
            <a:off x="6296687" y="1213454"/>
            <a:ext cx="1882084" cy="1665794"/>
            <a:chOff x="1821280" y="494496"/>
            <a:chExt cx="4526416" cy="4006237"/>
          </a:xfrm>
        </p:grpSpPr>
        <p:sp>
          <p:nvSpPr>
            <p:cNvPr id="2670" name="Google Shape;2670;p50"/>
            <p:cNvSpPr/>
            <p:nvPr/>
          </p:nvSpPr>
          <p:spPr>
            <a:xfrm>
              <a:off x="4135195" y="3504414"/>
              <a:ext cx="1243941" cy="319374"/>
            </a:xfrm>
            <a:custGeom>
              <a:avLst/>
              <a:gdLst/>
              <a:ahLst/>
              <a:cxnLst/>
              <a:rect l="l" t="t" r="r" b="b"/>
              <a:pathLst>
                <a:path w="789804" h="202777" extrusionOk="0">
                  <a:moveTo>
                    <a:pt x="769886" y="202777"/>
                  </a:moveTo>
                  <a:lnTo>
                    <a:pt x="27716" y="202777"/>
                  </a:lnTo>
                  <a:lnTo>
                    <a:pt x="0" y="0"/>
                  </a:lnTo>
                  <a:lnTo>
                    <a:pt x="789805" y="0"/>
                  </a:lnTo>
                  <a:lnTo>
                    <a:pt x="769886" y="2027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1" name="Google Shape;2671;p50"/>
            <p:cNvSpPr/>
            <p:nvPr/>
          </p:nvSpPr>
          <p:spPr>
            <a:xfrm>
              <a:off x="4150019" y="3657029"/>
              <a:ext cx="1208738" cy="13997"/>
            </a:xfrm>
            <a:custGeom>
              <a:avLst/>
              <a:gdLst/>
              <a:ahLst/>
              <a:cxnLst/>
              <a:rect l="l" t="t" r="r" b="b"/>
              <a:pathLst>
                <a:path w="767453" h="8887" extrusionOk="0">
                  <a:moveTo>
                    <a:pt x="763009" y="8888"/>
                  </a:moveTo>
                  <a:lnTo>
                    <a:pt x="4444" y="8888"/>
                  </a:lnTo>
                  <a:cubicBezTo>
                    <a:pt x="1992" y="8888"/>
                    <a:pt x="0" y="6902"/>
                    <a:pt x="0" y="4444"/>
                  </a:cubicBezTo>
                  <a:cubicBezTo>
                    <a:pt x="0" y="1985"/>
                    <a:pt x="1985" y="0"/>
                    <a:pt x="4444" y="0"/>
                  </a:cubicBezTo>
                  <a:lnTo>
                    <a:pt x="763009" y="0"/>
                  </a:lnTo>
                  <a:cubicBezTo>
                    <a:pt x="765467" y="0"/>
                    <a:pt x="767453" y="1985"/>
                    <a:pt x="767453" y="4444"/>
                  </a:cubicBezTo>
                  <a:cubicBezTo>
                    <a:pt x="767453" y="6902"/>
                    <a:pt x="765467" y="8888"/>
                    <a:pt x="763009" y="8888"/>
                  </a:cubicBez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2" name="Google Shape;2672;p50"/>
            <p:cNvSpPr/>
            <p:nvPr/>
          </p:nvSpPr>
          <p:spPr>
            <a:xfrm>
              <a:off x="4133627" y="4226088"/>
              <a:ext cx="1292270" cy="274441"/>
            </a:xfrm>
            <a:custGeom>
              <a:avLst/>
              <a:gdLst/>
              <a:ahLst/>
              <a:cxnLst/>
              <a:rect l="l" t="t" r="r" b="b"/>
              <a:pathLst>
                <a:path w="820489" h="174248" extrusionOk="0">
                  <a:moveTo>
                    <a:pt x="820489" y="0"/>
                  </a:moveTo>
                  <a:lnTo>
                    <a:pt x="820489" y="0"/>
                  </a:lnTo>
                  <a:cubicBezTo>
                    <a:pt x="820489" y="96233"/>
                    <a:pt x="742473" y="174249"/>
                    <a:pt x="646240" y="174249"/>
                  </a:cubicBezTo>
                  <a:lnTo>
                    <a:pt x="174249" y="174249"/>
                  </a:lnTo>
                  <a:cubicBezTo>
                    <a:pt x="78016" y="174249"/>
                    <a:pt x="0" y="96239"/>
                    <a:pt x="0" y="0"/>
                  </a:cubicBezTo>
                  <a:lnTo>
                    <a:pt x="8204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3" name="Google Shape;2673;p50"/>
            <p:cNvSpPr/>
            <p:nvPr/>
          </p:nvSpPr>
          <p:spPr>
            <a:xfrm>
              <a:off x="4107778" y="3801744"/>
              <a:ext cx="1343218" cy="698990"/>
            </a:xfrm>
            <a:custGeom>
              <a:avLst/>
              <a:gdLst/>
              <a:ahLst/>
              <a:cxnLst/>
              <a:rect l="l" t="t" r="r" b="b"/>
              <a:pathLst>
                <a:path w="852837" h="443803" extrusionOk="0">
                  <a:moveTo>
                    <a:pt x="53692" y="0"/>
                  </a:moveTo>
                  <a:lnTo>
                    <a:pt x="799146" y="0"/>
                  </a:lnTo>
                  <a:cubicBezTo>
                    <a:pt x="828797" y="0"/>
                    <a:pt x="852838" y="24035"/>
                    <a:pt x="852838" y="53692"/>
                  </a:cubicBezTo>
                  <a:lnTo>
                    <a:pt x="852838" y="242545"/>
                  </a:lnTo>
                  <a:cubicBezTo>
                    <a:pt x="852838" y="252813"/>
                    <a:pt x="847694" y="262394"/>
                    <a:pt x="839141" y="268073"/>
                  </a:cubicBezTo>
                  <a:lnTo>
                    <a:pt x="521737" y="443803"/>
                  </a:lnTo>
                  <a:lnTo>
                    <a:pt x="217666" y="443803"/>
                  </a:lnTo>
                  <a:lnTo>
                    <a:pt x="10917" y="269901"/>
                  </a:lnTo>
                  <a:cubicBezTo>
                    <a:pt x="3996" y="264077"/>
                    <a:pt x="0" y="255498"/>
                    <a:pt x="0" y="246459"/>
                  </a:cubicBezTo>
                  <a:lnTo>
                    <a:pt x="0" y="53698"/>
                  </a:lnTo>
                  <a:cubicBezTo>
                    <a:pt x="0" y="24047"/>
                    <a:pt x="24034" y="6"/>
                    <a:pt x="53692" y="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4" name="Google Shape;2674;p50"/>
            <p:cNvSpPr/>
            <p:nvPr/>
          </p:nvSpPr>
          <p:spPr>
            <a:xfrm>
              <a:off x="5200519" y="3796495"/>
              <a:ext cx="95047" cy="507226"/>
            </a:xfrm>
            <a:custGeom>
              <a:avLst/>
              <a:gdLst/>
              <a:ahLst/>
              <a:cxnLst/>
              <a:rect l="l" t="t" r="r" b="b"/>
              <a:pathLst>
                <a:path w="60347" h="322048" extrusionOk="0">
                  <a:moveTo>
                    <a:pt x="57020" y="322049"/>
                  </a:moveTo>
                  <a:cubicBezTo>
                    <a:pt x="55179" y="322049"/>
                    <a:pt x="53685" y="320555"/>
                    <a:pt x="53685" y="318714"/>
                  </a:cubicBezTo>
                  <a:lnTo>
                    <a:pt x="53685" y="57020"/>
                  </a:lnTo>
                  <a:cubicBezTo>
                    <a:pt x="53685" y="29260"/>
                    <a:pt x="31094" y="6669"/>
                    <a:pt x="3334" y="6669"/>
                  </a:cubicBezTo>
                  <a:cubicBezTo>
                    <a:pt x="1494" y="6669"/>
                    <a:pt x="0" y="5175"/>
                    <a:pt x="0" y="3334"/>
                  </a:cubicBezTo>
                  <a:cubicBezTo>
                    <a:pt x="0" y="1494"/>
                    <a:pt x="1494" y="0"/>
                    <a:pt x="3334" y="0"/>
                  </a:cubicBezTo>
                  <a:cubicBezTo>
                    <a:pt x="34775" y="0"/>
                    <a:pt x="60348" y="25573"/>
                    <a:pt x="60348" y="57014"/>
                  </a:cubicBezTo>
                  <a:lnTo>
                    <a:pt x="60348" y="318708"/>
                  </a:lnTo>
                  <a:cubicBezTo>
                    <a:pt x="60348" y="320549"/>
                    <a:pt x="58854" y="322042"/>
                    <a:pt x="57013" y="3220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5" name="Google Shape;2675;p50"/>
            <p:cNvSpPr/>
            <p:nvPr/>
          </p:nvSpPr>
          <p:spPr>
            <a:xfrm>
              <a:off x="4663094" y="3962486"/>
              <a:ext cx="10502" cy="537943"/>
            </a:xfrm>
            <a:custGeom>
              <a:avLst/>
              <a:gdLst/>
              <a:ahLst/>
              <a:cxnLst/>
              <a:rect l="l" t="t" r="r" b="b"/>
              <a:pathLst>
                <a:path w="6668" h="341551" extrusionOk="0">
                  <a:moveTo>
                    <a:pt x="3334" y="341551"/>
                  </a:moveTo>
                  <a:cubicBezTo>
                    <a:pt x="1494" y="341551"/>
                    <a:pt x="0" y="340057"/>
                    <a:pt x="0" y="338217"/>
                  </a:cubicBezTo>
                  <a:lnTo>
                    <a:pt x="0" y="3334"/>
                  </a:lnTo>
                  <a:cubicBezTo>
                    <a:pt x="0" y="1494"/>
                    <a:pt x="1494" y="0"/>
                    <a:pt x="3334" y="0"/>
                  </a:cubicBezTo>
                  <a:cubicBezTo>
                    <a:pt x="5175" y="0"/>
                    <a:pt x="6669" y="1494"/>
                    <a:pt x="6669" y="3334"/>
                  </a:cubicBezTo>
                  <a:lnTo>
                    <a:pt x="6669" y="338217"/>
                  </a:lnTo>
                  <a:cubicBezTo>
                    <a:pt x="6669" y="340057"/>
                    <a:pt x="5175" y="341551"/>
                    <a:pt x="3334" y="3415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6" name="Google Shape;2676;p50"/>
            <p:cNvSpPr/>
            <p:nvPr/>
          </p:nvSpPr>
          <p:spPr>
            <a:xfrm>
              <a:off x="4306752" y="3799634"/>
              <a:ext cx="722301" cy="175179"/>
            </a:xfrm>
            <a:custGeom>
              <a:avLst/>
              <a:gdLst/>
              <a:ahLst/>
              <a:cxnLst/>
              <a:rect l="l" t="t" r="r" b="b"/>
              <a:pathLst>
                <a:path w="458604" h="111225" extrusionOk="0">
                  <a:moveTo>
                    <a:pt x="366827" y="111226"/>
                  </a:moveTo>
                  <a:lnTo>
                    <a:pt x="92563" y="111226"/>
                  </a:lnTo>
                  <a:cubicBezTo>
                    <a:pt x="58261" y="111226"/>
                    <a:pt x="27948" y="89347"/>
                    <a:pt x="17138" y="56784"/>
                  </a:cubicBezTo>
                  <a:lnTo>
                    <a:pt x="226" y="5853"/>
                  </a:lnTo>
                  <a:cubicBezTo>
                    <a:pt x="-543" y="3527"/>
                    <a:pt x="712" y="1012"/>
                    <a:pt x="3044" y="237"/>
                  </a:cubicBezTo>
                  <a:cubicBezTo>
                    <a:pt x="5370" y="-563"/>
                    <a:pt x="7885" y="735"/>
                    <a:pt x="8660" y="3055"/>
                  </a:cubicBezTo>
                  <a:lnTo>
                    <a:pt x="25566" y="53985"/>
                  </a:lnTo>
                  <a:cubicBezTo>
                    <a:pt x="35159" y="82899"/>
                    <a:pt x="62087" y="102332"/>
                    <a:pt x="92557" y="102332"/>
                  </a:cubicBezTo>
                  <a:lnTo>
                    <a:pt x="366820" y="102332"/>
                  </a:lnTo>
                  <a:cubicBezTo>
                    <a:pt x="397291" y="102332"/>
                    <a:pt x="424218" y="82899"/>
                    <a:pt x="433812" y="53985"/>
                  </a:cubicBezTo>
                  <a:lnTo>
                    <a:pt x="449948" y="5362"/>
                  </a:lnTo>
                  <a:cubicBezTo>
                    <a:pt x="450711" y="3036"/>
                    <a:pt x="453220" y="1737"/>
                    <a:pt x="455558" y="2544"/>
                  </a:cubicBezTo>
                  <a:cubicBezTo>
                    <a:pt x="457891" y="3313"/>
                    <a:pt x="459151" y="5834"/>
                    <a:pt x="458376" y="8154"/>
                  </a:cubicBezTo>
                  <a:lnTo>
                    <a:pt x="442239" y="56778"/>
                  </a:lnTo>
                  <a:cubicBezTo>
                    <a:pt x="431429" y="89334"/>
                    <a:pt x="401117" y="111219"/>
                    <a:pt x="366814" y="111219"/>
                  </a:cubicBezTo>
                  <a:close/>
                </a:path>
              </a:pathLst>
            </a:custGeom>
            <a:solidFill>
              <a:srgbClr val="E6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7" name="Google Shape;2677;p50"/>
            <p:cNvSpPr/>
            <p:nvPr/>
          </p:nvSpPr>
          <p:spPr>
            <a:xfrm>
              <a:off x="3145015" y="2236781"/>
              <a:ext cx="1111446" cy="1315705"/>
            </a:xfrm>
            <a:custGeom>
              <a:avLst/>
              <a:gdLst/>
              <a:ahLst/>
              <a:cxnLst/>
              <a:rect l="l" t="t" r="r" b="b"/>
              <a:pathLst>
                <a:path w="705680" h="835368" extrusionOk="0">
                  <a:moveTo>
                    <a:pt x="419857" y="6"/>
                  </a:moveTo>
                  <a:lnTo>
                    <a:pt x="24564" y="603057"/>
                  </a:lnTo>
                  <a:cubicBezTo>
                    <a:pt x="-17246" y="666840"/>
                    <a:pt x="-4557" y="751834"/>
                    <a:pt x="54051" y="800627"/>
                  </a:cubicBezTo>
                  <a:lnTo>
                    <a:pt x="54051" y="800627"/>
                  </a:lnTo>
                  <a:cubicBezTo>
                    <a:pt x="121087" y="856437"/>
                    <a:pt x="221410" y="843521"/>
                    <a:pt x="272127" y="772552"/>
                  </a:cubicBezTo>
                  <a:lnTo>
                    <a:pt x="705681" y="165884"/>
                  </a:lnTo>
                  <a:lnTo>
                    <a:pt x="419851"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8" name="Google Shape;2678;p50"/>
            <p:cNvSpPr/>
            <p:nvPr/>
          </p:nvSpPr>
          <p:spPr>
            <a:xfrm>
              <a:off x="3434239" y="2551031"/>
              <a:ext cx="527647" cy="997099"/>
            </a:xfrm>
            <a:custGeom>
              <a:avLst/>
              <a:gdLst/>
              <a:ahLst/>
              <a:cxnLst/>
              <a:rect l="l" t="t" r="r" b="b"/>
              <a:pathLst>
                <a:path w="335014" h="633079" extrusionOk="0">
                  <a:moveTo>
                    <a:pt x="5534" y="633067"/>
                  </a:moveTo>
                  <a:lnTo>
                    <a:pt x="0" y="629354"/>
                  </a:lnTo>
                  <a:lnTo>
                    <a:pt x="183086" y="356061"/>
                  </a:lnTo>
                  <a:lnTo>
                    <a:pt x="163186" y="272190"/>
                  </a:lnTo>
                  <a:cubicBezTo>
                    <a:pt x="160079" y="259098"/>
                    <a:pt x="162651" y="245199"/>
                    <a:pt x="170221" y="234080"/>
                  </a:cubicBezTo>
                  <a:lnTo>
                    <a:pt x="329512" y="0"/>
                  </a:lnTo>
                  <a:lnTo>
                    <a:pt x="335015" y="3750"/>
                  </a:lnTo>
                  <a:lnTo>
                    <a:pt x="175724" y="237830"/>
                  </a:lnTo>
                  <a:cubicBezTo>
                    <a:pt x="169206" y="247417"/>
                    <a:pt x="166994" y="259381"/>
                    <a:pt x="169679" y="270651"/>
                  </a:cubicBezTo>
                  <a:lnTo>
                    <a:pt x="190240" y="357353"/>
                  </a:lnTo>
                  <a:lnTo>
                    <a:pt x="189433" y="358570"/>
                  </a:lnTo>
                  <a:lnTo>
                    <a:pt x="5541" y="6330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9" name="Google Shape;2679;p50"/>
            <p:cNvSpPr/>
            <p:nvPr/>
          </p:nvSpPr>
          <p:spPr>
            <a:xfrm>
              <a:off x="2571987" y="2264694"/>
              <a:ext cx="1126498" cy="1273027"/>
            </a:xfrm>
            <a:custGeom>
              <a:avLst/>
              <a:gdLst/>
              <a:ahLst/>
              <a:cxnLst/>
              <a:rect l="l" t="t" r="r" b="b"/>
              <a:pathLst>
                <a:path w="715237" h="808271" extrusionOk="0">
                  <a:moveTo>
                    <a:pt x="0" y="104931"/>
                  </a:moveTo>
                  <a:lnTo>
                    <a:pt x="176386" y="0"/>
                  </a:lnTo>
                  <a:lnTo>
                    <a:pt x="669481" y="491854"/>
                  </a:lnTo>
                  <a:cubicBezTo>
                    <a:pt x="745064" y="580730"/>
                    <a:pt x="724565" y="715924"/>
                    <a:pt x="626026" y="778402"/>
                  </a:cubicBezTo>
                  <a:lnTo>
                    <a:pt x="626026" y="778402"/>
                  </a:lnTo>
                  <a:cubicBezTo>
                    <a:pt x="536197" y="835352"/>
                    <a:pt x="417185" y="808431"/>
                    <a:pt x="360619" y="718357"/>
                  </a:cubicBezTo>
                  <a:lnTo>
                    <a:pt x="0" y="10493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0" name="Google Shape;2680;p50"/>
            <p:cNvSpPr/>
            <p:nvPr/>
          </p:nvSpPr>
          <p:spPr>
            <a:xfrm>
              <a:off x="3409835" y="2823451"/>
              <a:ext cx="295213" cy="463894"/>
            </a:xfrm>
            <a:custGeom>
              <a:avLst/>
              <a:gdLst/>
              <a:ahLst/>
              <a:cxnLst/>
              <a:rect l="l" t="t" r="r" b="b"/>
              <a:pathLst>
                <a:path w="187437" h="294536" extrusionOk="0">
                  <a:moveTo>
                    <a:pt x="180832" y="294530"/>
                  </a:moveTo>
                  <a:cubicBezTo>
                    <a:pt x="180605" y="294530"/>
                    <a:pt x="180384" y="294511"/>
                    <a:pt x="180157" y="294479"/>
                  </a:cubicBezTo>
                  <a:cubicBezTo>
                    <a:pt x="177737" y="294114"/>
                    <a:pt x="176060" y="291851"/>
                    <a:pt x="176432" y="289424"/>
                  </a:cubicBezTo>
                  <a:cubicBezTo>
                    <a:pt x="184576" y="235726"/>
                    <a:pt x="169070" y="181190"/>
                    <a:pt x="133872" y="139796"/>
                  </a:cubicBezTo>
                  <a:lnTo>
                    <a:pt x="1301" y="7591"/>
                  </a:lnTo>
                  <a:cubicBezTo>
                    <a:pt x="-433" y="5857"/>
                    <a:pt x="-433" y="3046"/>
                    <a:pt x="1295" y="1300"/>
                  </a:cubicBezTo>
                  <a:cubicBezTo>
                    <a:pt x="3047" y="-433"/>
                    <a:pt x="5852" y="-433"/>
                    <a:pt x="7585" y="1300"/>
                  </a:cubicBezTo>
                  <a:lnTo>
                    <a:pt x="140396" y="133777"/>
                  </a:lnTo>
                  <a:cubicBezTo>
                    <a:pt x="177497" y="177396"/>
                    <a:pt x="193747" y="234516"/>
                    <a:pt x="185213" y="290761"/>
                  </a:cubicBezTo>
                  <a:cubicBezTo>
                    <a:pt x="184885" y="292954"/>
                    <a:pt x="182981" y="294536"/>
                    <a:pt x="180832" y="294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1" name="Google Shape;2681;p50"/>
            <p:cNvSpPr/>
            <p:nvPr/>
          </p:nvSpPr>
          <p:spPr>
            <a:xfrm>
              <a:off x="2561717" y="2412397"/>
              <a:ext cx="207558" cy="356106"/>
            </a:xfrm>
            <a:custGeom>
              <a:avLst/>
              <a:gdLst/>
              <a:ahLst/>
              <a:cxnLst/>
              <a:rect l="l" t="t" r="r" b="b"/>
              <a:pathLst>
                <a:path w="131783" h="226099" extrusionOk="0">
                  <a:moveTo>
                    <a:pt x="0" y="0"/>
                  </a:moveTo>
                  <a:lnTo>
                    <a:pt x="131783" y="226100"/>
                  </a:ln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2" name="Google Shape;2682;p50"/>
            <p:cNvSpPr/>
            <p:nvPr/>
          </p:nvSpPr>
          <p:spPr>
            <a:xfrm>
              <a:off x="2633073" y="2388604"/>
              <a:ext cx="607397" cy="898950"/>
            </a:xfrm>
            <a:custGeom>
              <a:avLst/>
              <a:gdLst/>
              <a:ahLst/>
              <a:cxnLst/>
              <a:rect l="l" t="t" r="r" b="b"/>
              <a:pathLst>
                <a:path w="385649" h="570762" extrusionOk="0">
                  <a:moveTo>
                    <a:pt x="381212" y="570757"/>
                  </a:moveTo>
                  <a:cubicBezTo>
                    <a:pt x="379781" y="570757"/>
                    <a:pt x="378375" y="570063"/>
                    <a:pt x="377518" y="568790"/>
                  </a:cubicBezTo>
                  <a:lnTo>
                    <a:pt x="750" y="6913"/>
                  </a:lnTo>
                  <a:cubicBezTo>
                    <a:pt x="-611" y="4877"/>
                    <a:pt x="-69" y="2116"/>
                    <a:pt x="1967" y="755"/>
                  </a:cubicBezTo>
                  <a:cubicBezTo>
                    <a:pt x="3996" y="-613"/>
                    <a:pt x="6757" y="-71"/>
                    <a:pt x="8125" y="1971"/>
                  </a:cubicBezTo>
                  <a:lnTo>
                    <a:pt x="384899" y="563848"/>
                  </a:lnTo>
                  <a:cubicBezTo>
                    <a:pt x="386261" y="565884"/>
                    <a:pt x="385719" y="568645"/>
                    <a:pt x="383683" y="570007"/>
                  </a:cubicBezTo>
                  <a:cubicBezTo>
                    <a:pt x="382920" y="570517"/>
                    <a:pt x="382063" y="570763"/>
                    <a:pt x="381212" y="570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3" name="Google Shape;2683;p50"/>
            <p:cNvSpPr/>
            <p:nvPr/>
          </p:nvSpPr>
          <p:spPr>
            <a:xfrm>
              <a:off x="3118384" y="3156551"/>
              <a:ext cx="570971" cy="397886"/>
            </a:xfrm>
            <a:custGeom>
              <a:avLst/>
              <a:gdLst/>
              <a:ahLst/>
              <a:cxnLst/>
              <a:rect l="l" t="t" r="r" b="b"/>
              <a:pathLst>
                <a:path w="362521" h="252626" extrusionOk="0">
                  <a:moveTo>
                    <a:pt x="362521" y="95309"/>
                  </a:moveTo>
                  <a:cubicBezTo>
                    <a:pt x="328660" y="109838"/>
                    <a:pt x="289063" y="102728"/>
                    <a:pt x="262696" y="76248"/>
                  </a:cubicBezTo>
                  <a:lnTo>
                    <a:pt x="219808" y="33177"/>
                  </a:lnTo>
                  <a:cubicBezTo>
                    <a:pt x="184711" y="-2071"/>
                    <a:pt x="130654" y="-10133"/>
                    <a:pt x="86802" y="13328"/>
                  </a:cubicBezTo>
                  <a:lnTo>
                    <a:pt x="47501" y="34350"/>
                  </a:lnTo>
                  <a:cubicBezTo>
                    <a:pt x="-3089" y="61416"/>
                    <a:pt x="-11290" y="105420"/>
                    <a:pt x="13532" y="151825"/>
                  </a:cubicBezTo>
                  <a:cubicBezTo>
                    <a:pt x="64091" y="239516"/>
                    <a:pt x="160122" y="292527"/>
                    <a:pt x="279614" y="215179"/>
                  </a:cubicBezTo>
                  <a:lnTo>
                    <a:pt x="279614" y="215179"/>
                  </a:lnTo>
                  <a:cubicBezTo>
                    <a:pt x="323599" y="187293"/>
                    <a:pt x="351239" y="141588"/>
                    <a:pt x="362521" y="953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4" name="Google Shape;2684;p50"/>
            <p:cNvSpPr/>
            <p:nvPr/>
          </p:nvSpPr>
          <p:spPr>
            <a:xfrm>
              <a:off x="2541754" y="2171231"/>
              <a:ext cx="329218" cy="329218"/>
            </a:xfrm>
            <a:custGeom>
              <a:avLst/>
              <a:gdLst/>
              <a:ahLst/>
              <a:cxnLst/>
              <a:rect l="l" t="t" r="r" b="b"/>
              <a:pathLst>
                <a:path w="209027" h="209027" extrusionOk="0">
                  <a:moveTo>
                    <a:pt x="22854" y="169735"/>
                  </a:moveTo>
                  <a:cubicBezTo>
                    <a:pt x="-13169" y="124634"/>
                    <a:pt x="-5807" y="58872"/>
                    <a:pt x="39293" y="22855"/>
                  </a:cubicBezTo>
                  <a:cubicBezTo>
                    <a:pt x="84394" y="-13169"/>
                    <a:pt x="150156" y="-5806"/>
                    <a:pt x="186173" y="39287"/>
                  </a:cubicBezTo>
                  <a:cubicBezTo>
                    <a:pt x="222196" y="84388"/>
                    <a:pt x="214834" y="150150"/>
                    <a:pt x="169740" y="186174"/>
                  </a:cubicBezTo>
                  <a:cubicBezTo>
                    <a:pt x="124640" y="222197"/>
                    <a:pt x="58878" y="214835"/>
                    <a:pt x="22854" y="1697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5" name="Google Shape;2685;p50"/>
            <p:cNvSpPr/>
            <p:nvPr/>
          </p:nvSpPr>
          <p:spPr>
            <a:xfrm>
              <a:off x="2567195" y="2250831"/>
              <a:ext cx="288299" cy="183017"/>
            </a:xfrm>
            <a:custGeom>
              <a:avLst/>
              <a:gdLst/>
              <a:ahLst/>
              <a:cxnLst/>
              <a:rect l="l" t="t" r="r" b="b"/>
              <a:pathLst>
                <a:path w="183047" h="116201" extrusionOk="0">
                  <a:moveTo>
                    <a:pt x="3334" y="116202"/>
                  </a:moveTo>
                  <a:cubicBezTo>
                    <a:pt x="1494" y="116202"/>
                    <a:pt x="0" y="114708"/>
                    <a:pt x="0" y="112867"/>
                  </a:cubicBezTo>
                  <a:cubicBezTo>
                    <a:pt x="0" y="111027"/>
                    <a:pt x="1494" y="109533"/>
                    <a:pt x="3334" y="109533"/>
                  </a:cubicBezTo>
                  <a:cubicBezTo>
                    <a:pt x="125058" y="109533"/>
                    <a:pt x="176190" y="2988"/>
                    <a:pt x="176694" y="1916"/>
                  </a:cubicBezTo>
                  <a:cubicBezTo>
                    <a:pt x="177463" y="252"/>
                    <a:pt x="179455" y="-454"/>
                    <a:pt x="181126" y="303"/>
                  </a:cubicBezTo>
                  <a:cubicBezTo>
                    <a:pt x="182790" y="1084"/>
                    <a:pt x="183515" y="3064"/>
                    <a:pt x="182733" y="4728"/>
                  </a:cubicBezTo>
                  <a:cubicBezTo>
                    <a:pt x="182210" y="5850"/>
                    <a:pt x="129256" y="116202"/>
                    <a:pt x="3334" y="1162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6" name="Google Shape;2686;p50"/>
            <p:cNvSpPr/>
            <p:nvPr/>
          </p:nvSpPr>
          <p:spPr>
            <a:xfrm>
              <a:off x="2170605" y="1534911"/>
              <a:ext cx="645191" cy="877147"/>
            </a:xfrm>
            <a:custGeom>
              <a:avLst/>
              <a:gdLst/>
              <a:ahLst/>
              <a:cxnLst/>
              <a:rect l="l" t="t" r="r" b="b"/>
              <a:pathLst>
                <a:path w="409645" h="556919" extrusionOk="0">
                  <a:moveTo>
                    <a:pt x="399308" y="432251"/>
                  </a:moveTo>
                  <a:lnTo>
                    <a:pt x="399308" y="432251"/>
                  </a:lnTo>
                  <a:lnTo>
                    <a:pt x="379239" y="267785"/>
                  </a:lnTo>
                  <a:cubicBezTo>
                    <a:pt x="375671" y="239804"/>
                    <a:pt x="361255" y="214415"/>
                    <a:pt x="338967" y="197131"/>
                  </a:cubicBezTo>
                  <a:cubicBezTo>
                    <a:pt x="293621" y="161965"/>
                    <a:pt x="224896" y="90624"/>
                    <a:pt x="160299" y="9967"/>
                  </a:cubicBezTo>
                  <a:cubicBezTo>
                    <a:pt x="152017" y="-377"/>
                    <a:pt x="137355" y="-3018"/>
                    <a:pt x="125921" y="3689"/>
                  </a:cubicBezTo>
                  <a:lnTo>
                    <a:pt x="125921" y="3689"/>
                  </a:lnTo>
                  <a:cubicBezTo>
                    <a:pt x="106053" y="15343"/>
                    <a:pt x="100922" y="41780"/>
                    <a:pt x="115092" y="59946"/>
                  </a:cubicBezTo>
                  <a:cubicBezTo>
                    <a:pt x="136662" y="87611"/>
                    <a:pt x="172175" y="131236"/>
                    <a:pt x="223572" y="188653"/>
                  </a:cubicBezTo>
                  <a:cubicBezTo>
                    <a:pt x="223572" y="188653"/>
                    <a:pt x="194829" y="173935"/>
                    <a:pt x="169572" y="176090"/>
                  </a:cubicBezTo>
                  <a:cubicBezTo>
                    <a:pt x="148430" y="177893"/>
                    <a:pt x="128234" y="188325"/>
                    <a:pt x="120872" y="210872"/>
                  </a:cubicBezTo>
                  <a:cubicBezTo>
                    <a:pt x="120872" y="210872"/>
                    <a:pt x="79157" y="192857"/>
                    <a:pt x="60581" y="241342"/>
                  </a:cubicBezTo>
                  <a:cubicBezTo>
                    <a:pt x="60581" y="241342"/>
                    <a:pt x="29827" y="238531"/>
                    <a:pt x="20977" y="267161"/>
                  </a:cubicBezTo>
                  <a:cubicBezTo>
                    <a:pt x="11132" y="299011"/>
                    <a:pt x="0" y="352968"/>
                    <a:pt x="0" y="352968"/>
                  </a:cubicBezTo>
                  <a:cubicBezTo>
                    <a:pt x="0" y="352968"/>
                    <a:pt x="20694" y="379133"/>
                    <a:pt x="44697" y="340065"/>
                  </a:cubicBezTo>
                  <a:cubicBezTo>
                    <a:pt x="44697" y="340065"/>
                    <a:pt x="71391" y="335577"/>
                    <a:pt x="80632" y="373069"/>
                  </a:cubicBezTo>
                  <a:cubicBezTo>
                    <a:pt x="89066" y="407296"/>
                    <a:pt x="105896" y="461403"/>
                    <a:pt x="130157" y="483282"/>
                  </a:cubicBezTo>
                  <a:cubicBezTo>
                    <a:pt x="172137" y="521146"/>
                    <a:pt x="240320" y="535896"/>
                    <a:pt x="240320" y="535896"/>
                  </a:cubicBezTo>
                  <a:lnTo>
                    <a:pt x="240320" y="535896"/>
                  </a:lnTo>
                  <a:cubicBezTo>
                    <a:pt x="254288" y="557170"/>
                    <a:pt x="282741" y="563296"/>
                    <a:pt x="304229" y="549662"/>
                  </a:cubicBezTo>
                  <a:lnTo>
                    <a:pt x="390250" y="495051"/>
                  </a:lnTo>
                  <a:cubicBezTo>
                    <a:pt x="411877" y="481322"/>
                    <a:pt x="416176" y="451539"/>
                    <a:pt x="399302" y="4322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7" name="Google Shape;2687;p50"/>
            <p:cNvSpPr/>
            <p:nvPr/>
          </p:nvSpPr>
          <p:spPr>
            <a:xfrm>
              <a:off x="2240989" y="1866855"/>
              <a:ext cx="119976" cy="231160"/>
            </a:xfrm>
            <a:custGeom>
              <a:avLst/>
              <a:gdLst/>
              <a:ahLst/>
              <a:cxnLst/>
              <a:rect l="l" t="t" r="r" b="b"/>
              <a:pathLst>
                <a:path w="76175" h="146768" extrusionOk="0">
                  <a:moveTo>
                    <a:pt x="76169" y="0"/>
                  </a:moveTo>
                  <a:lnTo>
                    <a:pt x="58816" y="116346"/>
                  </a:lnTo>
                  <a:cubicBezTo>
                    <a:pt x="56875" y="129363"/>
                    <a:pt x="48403" y="141055"/>
                    <a:pt x="35916" y="145209"/>
                  </a:cubicBezTo>
                  <a:cubicBezTo>
                    <a:pt x="12569" y="152975"/>
                    <a:pt x="0" y="129199"/>
                    <a:pt x="0" y="129199"/>
                  </a:cubicBezTo>
                  <a:lnTo>
                    <a:pt x="15884" y="30470"/>
                  </a:lnTo>
                  <a:lnTo>
                    <a:pt x="7617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8" name="Google Shape;2688;p50"/>
            <p:cNvSpPr/>
            <p:nvPr/>
          </p:nvSpPr>
          <p:spPr>
            <a:xfrm>
              <a:off x="2329158" y="1838849"/>
              <a:ext cx="142238" cy="257111"/>
            </a:xfrm>
            <a:custGeom>
              <a:avLst/>
              <a:gdLst/>
              <a:ahLst/>
              <a:cxnLst/>
              <a:rect l="l" t="t" r="r" b="b"/>
              <a:pathLst>
                <a:path w="90310" h="163245" extrusionOk="0">
                  <a:moveTo>
                    <a:pt x="30133" y="163245"/>
                  </a:moveTo>
                  <a:cubicBezTo>
                    <a:pt x="29610" y="163245"/>
                    <a:pt x="29087" y="163239"/>
                    <a:pt x="28558" y="163220"/>
                  </a:cubicBezTo>
                  <a:cubicBezTo>
                    <a:pt x="20206" y="162899"/>
                    <a:pt x="12610" y="159117"/>
                    <a:pt x="7164" y="152549"/>
                  </a:cubicBezTo>
                  <a:cubicBezTo>
                    <a:pt x="1523" y="145754"/>
                    <a:pt x="-961" y="136847"/>
                    <a:pt x="338" y="128111"/>
                  </a:cubicBezTo>
                  <a:lnTo>
                    <a:pt x="13795" y="37860"/>
                  </a:lnTo>
                  <a:cubicBezTo>
                    <a:pt x="14066" y="36044"/>
                    <a:pt x="15774" y="34752"/>
                    <a:pt x="17583" y="35055"/>
                  </a:cubicBezTo>
                  <a:cubicBezTo>
                    <a:pt x="19405" y="35326"/>
                    <a:pt x="20659" y="37021"/>
                    <a:pt x="20388" y="38849"/>
                  </a:cubicBezTo>
                  <a:lnTo>
                    <a:pt x="6931" y="129100"/>
                  </a:lnTo>
                  <a:cubicBezTo>
                    <a:pt x="5910" y="135965"/>
                    <a:pt x="7857" y="142955"/>
                    <a:pt x="12295" y="148300"/>
                  </a:cubicBezTo>
                  <a:cubicBezTo>
                    <a:pt x="16512" y="153381"/>
                    <a:pt x="22374" y="156318"/>
                    <a:pt x="28810" y="156557"/>
                  </a:cubicBezTo>
                  <a:cubicBezTo>
                    <a:pt x="34331" y="156772"/>
                    <a:pt x="39733" y="155643"/>
                    <a:pt x="44675" y="153223"/>
                  </a:cubicBezTo>
                  <a:cubicBezTo>
                    <a:pt x="53626" y="148830"/>
                    <a:pt x="60137" y="139469"/>
                    <a:pt x="62085" y="128174"/>
                  </a:cubicBezTo>
                  <a:lnTo>
                    <a:pt x="83699" y="2769"/>
                  </a:lnTo>
                  <a:cubicBezTo>
                    <a:pt x="84014" y="967"/>
                    <a:pt x="85722" y="-275"/>
                    <a:pt x="87544" y="53"/>
                  </a:cubicBezTo>
                  <a:cubicBezTo>
                    <a:pt x="89359" y="361"/>
                    <a:pt x="90576" y="2082"/>
                    <a:pt x="90261" y="3898"/>
                  </a:cubicBezTo>
                  <a:lnTo>
                    <a:pt x="68653" y="129302"/>
                  </a:lnTo>
                  <a:cubicBezTo>
                    <a:pt x="66340" y="142696"/>
                    <a:pt x="58479" y="153872"/>
                    <a:pt x="47612" y="159205"/>
                  </a:cubicBezTo>
                  <a:cubicBezTo>
                    <a:pt x="42141" y="161884"/>
                    <a:pt x="36273" y="163239"/>
                    <a:pt x="30140" y="1632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9" name="Google Shape;2689;p50"/>
            <p:cNvSpPr/>
            <p:nvPr/>
          </p:nvSpPr>
          <p:spPr>
            <a:xfrm>
              <a:off x="2292280" y="1874506"/>
              <a:ext cx="71974" cy="226301"/>
            </a:xfrm>
            <a:custGeom>
              <a:avLst/>
              <a:gdLst/>
              <a:ahLst/>
              <a:cxnLst/>
              <a:rect l="l" t="t" r="r" b="b"/>
              <a:pathLst>
                <a:path w="45698" h="143683" extrusionOk="0">
                  <a:moveTo>
                    <a:pt x="3335" y="143684"/>
                  </a:moveTo>
                  <a:cubicBezTo>
                    <a:pt x="1936" y="143684"/>
                    <a:pt x="637" y="142801"/>
                    <a:pt x="171" y="141402"/>
                  </a:cubicBezTo>
                  <a:cubicBezTo>
                    <a:pt x="-409" y="139656"/>
                    <a:pt x="536" y="137778"/>
                    <a:pt x="2282" y="137198"/>
                  </a:cubicBezTo>
                  <a:cubicBezTo>
                    <a:pt x="12985" y="133630"/>
                    <a:pt x="21098" y="123349"/>
                    <a:pt x="22938" y="110995"/>
                  </a:cubicBezTo>
                  <a:lnTo>
                    <a:pt x="39068" y="2849"/>
                  </a:lnTo>
                  <a:cubicBezTo>
                    <a:pt x="39339" y="1034"/>
                    <a:pt x="41041" y="-259"/>
                    <a:pt x="42857" y="44"/>
                  </a:cubicBezTo>
                  <a:cubicBezTo>
                    <a:pt x="44678" y="315"/>
                    <a:pt x="45933" y="2011"/>
                    <a:pt x="45662" y="3839"/>
                  </a:cubicBezTo>
                  <a:lnTo>
                    <a:pt x="29532" y="111984"/>
                  </a:lnTo>
                  <a:cubicBezTo>
                    <a:pt x="27319" y="126791"/>
                    <a:pt x="17448" y="139164"/>
                    <a:pt x="4381" y="143514"/>
                  </a:cubicBezTo>
                  <a:cubicBezTo>
                    <a:pt x="4035" y="143633"/>
                    <a:pt x="3682" y="143684"/>
                    <a:pt x="3329" y="1436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0" name="Google Shape;2690;p50"/>
            <p:cNvSpPr/>
            <p:nvPr/>
          </p:nvSpPr>
          <p:spPr>
            <a:xfrm>
              <a:off x="2235733" y="1914943"/>
              <a:ext cx="34653" cy="160647"/>
            </a:xfrm>
            <a:custGeom>
              <a:avLst/>
              <a:gdLst/>
              <a:ahLst/>
              <a:cxnLst/>
              <a:rect l="l" t="t" r="r" b="b"/>
              <a:pathLst>
                <a:path w="22002" h="101998" extrusionOk="0">
                  <a:moveTo>
                    <a:pt x="3339" y="101992"/>
                  </a:moveTo>
                  <a:cubicBezTo>
                    <a:pt x="3162" y="101992"/>
                    <a:pt x="2980" y="101974"/>
                    <a:pt x="2803" y="101948"/>
                  </a:cubicBezTo>
                  <a:cubicBezTo>
                    <a:pt x="988" y="101652"/>
                    <a:pt x="-248" y="99944"/>
                    <a:pt x="42" y="98129"/>
                  </a:cubicBezTo>
                  <a:lnTo>
                    <a:pt x="15378" y="2797"/>
                  </a:lnTo>
                  <a:cubicBezTo>
                    <a:pt x="15668" y="976"/>
                    <a:pt x="17402" y="-228"/>
                    <a:pt x="19198" y="36"/>
                  </a:cubicBezTo>
                  <a:cubicBezTo>
                    <a:pt x="21013" y="333"/>
                    <a:pt x="22255" y="2041"/>
                    <a:pt x="21959" y="3856"/>
                  </a:cubicBezTo>
                  <a:lnTo>
                    <a:pt x="6623" y="99194"/>
                  </a:lnTo>
                  <a:cubicBezTo>
                    <a:pt x="6364" y="100833"/>
                    <a:pt x="4946" y="101999"/>
                    <a:pt x="3339" y="10199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1" name="Google Shape;2691;p50"/>
            <p:cNvSpPr/>
            <p:nvPr/>
          </p:nvSpPr>
          <p:spPr>
            <a:xfrm>
              <a:off x="2140956" y="1760211"/>
              <a:ext cx="762735" cy="336968"/>
            </a:xfrm>
            <a:custGeom>
              <a:avLst/>
              <a:gdLst/>
              <a:ahLst/>
              <a:cxnLst/>
              <a:rect l="l" t="t" r="r" b="b"/>
              <a:pathLst>
                <a:path w="484276" h="213948" extrusionOk="0">
                  <a:moveTo>
                    <a:pt x="6" y="168817"/>
                  </a:moveTo>
                  <a:lnTo>
                    <a:pt x="8207" y="191382"/>
                  </a:lnTo>
                  <a:lnTo>
                    <a:pt x="16408" y="213948"/>
                  </a:lnTo>
                  <a:cubicBezTo>
                    <a:pt x="71656" y="197276"/>
                    <a:pt x="126425" y="179072"/>
                    <a:pt x="180659" y="159355"/>
                  </a:cubicBezTo>
                  <a:lnTo>
                    <a:pt x="465298" y="55899"/>
                  </a:lnTo>
                  <a:cubicBezTo>
                    <a:pt x="480684" y="50308"/>
                    <a:pt x="488324" y="33031"/>
                    <a:pt x="482115" y="17884"/>
                  </a:cubicBezTo>
                  <a:lnTo>
                    <a:pt x="482115" y="17884"/>
                  </a:lnTo>
                  <a:cubicBezTo>
                    <a:pt x="476246" y="3582"/>
                    <a:pt x="460142" y="-3541"/>
                    <a:pt x="445612" y="1741"/>
                  </a:cubicBezTo>
                  <a:lnTo>
                    <a:pt x="160974" y="105197"/>
                  </a:lnTo>
                  <a:cubicBezTo>
                    <a:pt x="106740" y="124908"/>
                    <a:pt x="53061" y="146125"/>
                    <a:pt x="0" y="16881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2" name="Google Shape;2692;p50"/>
            <p:cNvSpPr/>
            <p:nvPr/>
          </p:nvSpPr>
          <p:spPr>
            <a:xfrm>
              <a:off x="2140956" y="1925182"/>
              <a:ext cx="284944" cy="171918"/>
            </a:xfrm>
            <a:custGeom>
              <a:avLst/>
              <a:gdLst/>
              <a:ahLst/>
              <a:cxnLst/>
              <a:rect l="l" t="t" r="r" b="b"/>
              <a:pathLst>
                <a:path w="180917" h="109154" extrusionOk="0">
                  <a:moveTo>
                    <a:pt x="6" y="64023"/>
                  </a:moveTo>
                  <a:lnTo>
                    <a:pt x="8207" y="86589"/>
                  </a:lnTo>
                  <a:lnTo>
                    <a:pt x="16408" y="109154"/>
                  </a:lnTo>
                  <a:cubicBezTo>
                    <a:pt x="71656" y="92482"/>
                    <a:pt x="126684" y="75154"/>
                    <a:pt x="180918" y="55444"/>
                  </a:cubicBezTo>
                  <a:lnTo>
                    <a:pt x="160073" y="0"/>
                  </a:lnTo>
                  <a:cubicBezTo>
                    <a:pt x="105839" y="19710"/>
                    <a:pt x="53055" y="41324"/>
                    <a:pt x="0" y="6401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3" name="Google Shape;2693;p50"/>
            <p:cNvSpPr/>
            <p:nvPr/>
          </p:nvSpPr>
          <p:spPr>
            <a:xfrm>
              <a:off x="1821280" y="1989887"/>
              <a:ext cx="345683" cy="228057"/>
            </a:xfrm>
            <a:custGeom>
              <a:avLst/>
              <a:gdLst/>
              <a:ahLst/>
              <a:cxnLst/>
              <a:rect l="l" t="t" r="r" b="b"/>
              <a:pathLst>
                <a:path w="219481" h="144798" extrusionOk="0">
                  <a:moveTo>
                    <a:pt x="219481" y="68052"/>
                  </a:moveTo>
                  <a:cubicBezTo>
                    <a:pt x="219481" y="68052"/>
                    <a:pt x="214514" y="93076"/>
                    <a:pt x="180728" y="121025"/>
                  </a:cubicBezTo>
                  <a:cubicBezTo>
                    <a:pt x="160432" y="137817"/>
                    <a:pt x="109961" y="155945"/>
                    <a:pt x="65977" y="136159"/>
                  </a:cubicBezTo>
                  <a:cubicBezTo>
                    <a:pt x="38217" y="123672"/>
                    <a:pt x="21217" y="113789"/>
                    <a:pt x="0" y="125223"/>
                  </a:cubicBezTo>
                  <a:cubicBezTo>
                    <a:pt x="1828" y="90996"/>
                    <a:pt x="25314" y="49596"/>
                    <a:pt x="60821" y="25448"/>
                  </a:cubicBezTo>
                  <a:cubicBezTo>
                    <a:pt x="142783" y="-30292"/>
                    <a:pt x="203074" y="22914"/>
                    <a:pt x="203074" y="22914"/>
                  </a:cubicBezTo>
                  <a:lnTo>
                    <a:pt x="219481" y="6805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4" name="Google Shape;2694;p50"/>
            <p:cNvSpPr/>
            <p:nvPr/>
          </p:nvSpPr>
          <p:spPr>
            <a:xfrm>
              <a:off x="1821280" y="2057653"/>
              <a:ext cx="91304" cy="137994"/>
            </a:xfrm>
            <a:custGeom>
              <a:avLst/>
              <a:gdLst/>
              <a:ahLst/>
              <a:cxnLst/>
              <a:rect l="l" t="t" r="r" b="b"/>
              <a:pathLst>
                <a:path w="57971" h="87615" extrusionOk="0">
                  <a:moveTo>
                    <a:pt x="0" y="82183"/>
                  </a:moveTo>
                  <a:cubicBezTo>
                    <a:pt x="17946" y="72513"/>
                    <a:pt x="32897" y="78111"/>
                    <a:pt x="53874" y="87616"/>
                  </a:cubicBezTo>
                  <a:cubicBezTo>
                    <a:pt x="50906" y="79447"/>
                    <a:pt x="49355" y="66784"/>
                    <a:pt x="54845" y="48617"/>
                  </a:cubicBezTo>
                  <a:cubicBezTo>
                    <a:pt x="63670" y="19408"/>
                    <a:pt x="52261" y="4091"/>
                    <a:pt x="39881" y="0"/>
                  </a:cubicBezTo>
                  <a:cubicBezTo>
                    <a:pt x="16319" y="23915"/>
                    <a:pt x="1437" y="55248"/>
                    <a:pt x="0" y="82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5" name="Google Shape;2695;p50"/>
            <p:cNvSpPr/>
            <p:nvPr/>
          </p:nvSpPr>
          <p:spPr>
            <a:xfrm>
              <a:off x="2015867" y="2072846"/>
              <a:ext cx="149360" cy="108538"/>
            </a:xfrm>
            <a:custGeom>
              <a:avLst/>
              <a:gdLst/>
              <a:ahLst/>
              <a:cxnLst/>
              <a:rect l="l" t="t" r="r" b="b"/>
              <a:pathLst>
                <a:path w="94832" h="68913" extrusionOk="0">
                  <a:moveTo>
                    <a:pt x="3328" y="68914"/>
                  </a:moveTo>
                  <a:cubicBezTo>
                    <a:pt x="1645" y="68914"/>
                    <a:pt x="202" y="67647"/>
                    <a:pt x="19" y="65938"/>
                  </a:cubicBezTo>
                  <a:cubicBezTo>
                    <a:pt x="-176" y="64110"/>
                    <a:pt x="1154" y="62472"/>
                    <a:pt x="2975" y="62270"/>
                  </a:cubicBezTo>
                  <a:cubicBezTo>
                    <a:pt x="64647" y="55683"/>
                    <a:pt x="88209" y="2559"/>
                    <a:pt x="88442" y="2017"/>
                  </a:cubicBezTo>
                  <a:cubicBezTo>
                    <a:pt x="89167" y="327"/>
                    <a:pt x="91133" y="-454"/>
                    <a:pt x="92816" y="271"/>
                  </a:cubicBezTo>
                  <a:cubicBezTo>
                    <a:pt x="94506" y="1002"/>
                    <a:pt x="95287" y="2950"/>
                    <a:pt x="94562" y="4645"/>
                  </a:cubicBezTo>
                  <a:cubicBezTo>
                    <a:pt x="94323" y="5219"/>
                    <a:pt x="69324" y="61885"/>
                    <a:pt x="3675" y="68895"/>
                  </a:cubicBezTo>
                  <a:cubicBezTo>
                    <a:pt x="3562" y="68901"/>
                    <a:pt x="3435" y="68914"/>
                    <a:pt x="3322" y="68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6" name="Google Shape;2696;p50"/>
            <p:cNvSpPr/>
            <p:nvPr/>
          </p:nvSpPr>
          <p:spPr>
            <a:xfrm>
              <a:off x="1965667" y="2012411"/>
              <a:ext cx="187003" cy="36348"/>
            </a:xfrm>
            <a:custGeom>
              <a:avLst/>
              <a:gdLst/>
              <a:ahLst/>
              <a:cxnLst/>
              <a:rect l="l" t="t" r="r" b="b"/>
              <a:pathLst>
                <a:path w="118732" h="23078" extrusionOk="0">
                  <a:moveTo>
                    <a:pt x="115401" y="23078"/>
                  </a:moveTo>
                  <a:cubicBezTo>
                    <a:pt x="114657" y="23078"/>
                    <a:pt x="113901" y="22826"/>
                    <a:pt x="113277" y="22315"/>
                  </a:cubicBezTo>
                  <a:cubicBezTo>
                    <a:pt x="111544" y="20885"/>
                    <a:pt x="70188" y="-12214"/>
                    <a:pt x="4860" y="21559"/>
                  </a:cubicBezTo>
                  <a:cubicBezTo>
                    <a:pt x="3202" y="22391"/>
                    <a:pt x="1210" y="21761"/>
                    <a:pt x="372" y="20128"/>
                  </a:cubicBezTo>
                  <a:cubicBezTo>
                    <a:pt x="-472" y="18496"/>
                    <a:pt x="170" y="16485"/>
                    <a:pt x="1797" y="15640"/>
                  </a:cubicBezTo>
                  <a:cubicBezTo>
                    <a:pt x="71221" y="-20245"/>
                    <a:pt x="117078" y="16800"/>
                    <a:pt x="117532" y="17185"/>
                  </a:cubicBezTo>
                  <a:cubicBezTo>
                    <a:pt x="118944" y="18357"/>
                    <a:pt x="119139" y="20456"/>
                    <a:pt x="117967" y="21868"/>
                  </a:cubicBezTo>
                  <a:cubicBezTo>
                    <a:pt x="117305" y="22656"/>
                    <a:pt x="116359" y="23072"/>
                    <a:pt x="115401" y="23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7" name="Google Shape;2697;p50"/>
            <p:cNvSpPr/>
            <p:nvPr/>
          </p:nvSpPr>
          <p:spPr>
            <a:xfrm>
              <a:off x="1999699" y="2056236"/>
              <a:ext cx="159500" cy="55007"/>
            </a:xfrm>
            <a:custGeom>
              <a:avLst/>
              <a:gdLst/>
              <a:ahLst/>
              <a:cxnLst/>
              <a:rect l="l" t="t" r="r" b="b"/>
              <a:pathLst>
                <a:path w="101270" h="34925" extrusionOk="0">
                  <a:moveTo>
                    <a:pt x="3330" y="34925"/>
                  </a:moveTo>
                  <a:cubicBezTo>
                    <a:pt x="1975" y="34925"/>
                    <a:pt x="708" y="34093"/>
                    <a:pt x="210" y="32751"/>
                  </a:cubicBezTo>
                  <a:cubicBezTo>
                    <a:pt x="-433" y="31030"/>
                    <a:pt x="450" y="29114"/>
                    <a:pt x="2177" y="28471"/>
                  </a:cubicBezTo>
                  <a:cubicBezTo>
                    <a:pt x="46962" y="11887"/>
                    <a:pt x="96689" y="207"/>
                    <a:pt x="97187" y="93"/>
                  </a:cubicBezTo>
                  <a:cubicBezTo>
                    <a:pt x="98945" y="-342"/>
                    <a:pt x="100767" y="787"/>
                    <a:pt x="101183" y="2583"/>
                  </a:cubicBezTo>
                  <a:cubicBezTo>
                    <a:pt x="101599" y="4367"/>
                    <a:pt x="100489" y="6163"/>
                    <a:pt x="98693" y="6579"/>
                  </a:cubicBezTo>
                  <a:cubicBezTo>
                    <a:pt x="98201" y="6693"/>
                    <a:pt x="48872" y="18272"/>
                    <a:pt x="4490" y="34711"/>
                  </a:cubicBezTo>
                  <a:cubicBezTo>
                    <a:pt x="4106" y="34850"/>
                    <a:pt x="3721" y="34919"/>
                    <a:pt x="3330" y="349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8" name="Google Shape;2698;p50"/>
            <p:cNvSpPr/>
            <p:nvPr/>
          </p:nvSpPr>
          <p:spPr>
            <a:xfrm>
              <a:off x="2133974" y="2018980"/>
              <a:ext cx="39830" cy="85083"/>
            </a:xfrm>
            <a:custGeom>
              <a:avLst/>
              <a:gdLst/>
              <a:ahLst/>
              <a:cxnLst/>
              <a:rect l="l" t="t" r="r" b="b"/>
              <a:pathLst>
                <a:path w="25289" h="54021" extrusionOk="0">
                  <a:moveTo>
                    <a:pt x="20849" y="54021"/>
                  </a:moveTo>
                  <a:cubicBezTo>
                    <a:pt x="19033" y="54021"/>
                    <a:pt x="17331" y="52899"/>
                    <a:pt x="16676" y="51096"/>
                  </a:cubicBezTo>
                  <a:lnTo>
                    <a:pt x="268" y="5959"/>
                  </a:lnTo>
                  <a:cubicBezTo>
                    <a:pt x="-570" y="3651"/>
                    <a:pt x="621" y="1099"/>
                    <a:pt x="2922" y="267"/>
                  </a:cubicBezTo>
                  <a:cubicBezTo>
                    <a:pt x="5229" y="-565"/>
                    <a:pt x="7782" y="613"/>
                    <a:pt x="8614" y="2920"/>
                  </a:cubicBezTo>
                  <a:lnTo>
                    <a:pt x="25022" y="48058"/>
                  </a:lnTo>
                  <a:cubicBezTo>
                    <a:pt x="25860" y="50365"/>
                    <a:pt x="24669" y="52918"/>
                    <a:pt x="22368" y="53750"/>
                  </a:cubicBezTo>
                  <a:cubicBezTo>
                    <a:pt x="21864" y="53933"/>
                    <a:pt x="21353" y="54021"/>
                    <a:pt x="20849" y="54021"/>
                  </a:cubicBezTo>
                  <a:close/>
                </a:path>
              </a:pathLst>
            </a:custGeom>
            <a:solidFill>
              <a:srgbClr val="FDF0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9" name="Google Shape;2699;p50"/>
            <p:cNvSpPr/>
            <p:nvPr/>
          </p:nvSpPr>
          <p:spPr>
            <a:xfrm>
              <a:off x="2481809" y="1875518"/>
              <a:ext cx="317556" cy="374848"/>
            </a:xfrm>
            <a:custGeom>
              <a:avLst/>
              <a:gdLst/>
              <a:ahLst/>
              <a:cxnLst/>
              <a:rect l="l" t="t" r="r" b="b"/>
              <a:pathLst>
                <a:path w="201623" h="237999" extrusionOk="0">
                  <a:moveTo>
                    <a:pt x="201624" y="215888"/>
                  </a:moveTo>
                  <a:lnTo>
                    <a:pt x="173454" y="62597"/>
                  </a:lnTo>
                  <a:cubicBezTo>
                    <a:pt x="165789" y="47154"/>
                    <a:pt x="151916" y="35707"/>
                    <a:pt x="135294" y="31125"/>
                  </a:cubicBezTo>
                  <a:lnTo>
                    <a:pt x="25018" y="699"/>
                  </a:lnTo>
                  <a:cubicBezTo>
                    <a:pt x="14233" y="-2276"/>
                    <a:pt x="3189" y="4544"/>
                    <a:pt x="1027" y="15524"/>
                  </a:cubicBezTo>
                  <a:lnTo>
                    <a:pt x="1027" y="15524"/>
                  </a:lnTo>
                  <a:cubicBezTo>
                    <a:pt x="-3997" y="41034"/>
                    <a:pt x="9795" y="66518"/>
                    <a:pt x="33905" y="76263"/>
                  </a:cubicBezTo>
                  <a:lnTo>
                    <a:pt x="106967" y="105794"/>
                  </a:lnTo>
                  <a:lnTo>
                    <a:pt x="112709" y="124874"/>
                  </a:lnTo>
                  <a:cubicBezTo>
                    <a:pt x="112709" y="124874"/>
                    <a:pt x="33634" y="135646"/>
                    <a:pt x="32430" y="238000"/>
                  </a:cubicBezTo>
                  <a:lnTo>
                    <a:pt x="201617" y="2158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0" name="Google Shape;2700;p50"/>
            <p:cNvSpPr/>
            <p:nvPr/>
          </p:nvSpPr>
          <p:spPr>
            <a:xfrm>
              <a:off x="2498891" y="1968754"/>
              <a:ext cx="165693" cy="286811"/>
            </a:xfrm>
            <a:custGeom>
              <a:avLst/>
              <a:gdLst/>
              <a:ahLst/>
              <a:cxnLst/>
              <a:rect l="l" t="t" r="r" b="b"/>
              <a:pathLst>
                <a:path w="105202" h="182102" extrusionOk="0">
                  <a:moveTo>
                    <a:pt x="21585" y="182096"/>
                  </a:moveTo>
                  <a:lnTo>
                    <a:pt x="21547" y="182096"/>
                  </a:lnTo>
                  <a:cubicBezTo>
                    <a:pt x="19707" y="182071"/>
                    <a:pt x="18232" y="180570"/>
                    <a:pt x="18257" y="178724"/>
                  </a:cubicBezTo>
                  <a:cubicBezTo>
                    <a:pt x="19322" y="87773"/>
                    <a:pt x="81486" y="66985"/>
                    <a:pt x="97628" y="63121"/>
                  </a:cubicBezTo>
                  <a:lnTo>
                    <a:pt x="93392" y="49052"/>
                  </a:lnTo>
                  <a:lnTo>
                    <a:pt x="21812" y="20120"/>
                  </a:lnTo>
                  <a:cubicBezTo>
                    <a:pt x="13763" y="16867"/>
                    <a:pt x="6716" y="11976"/>
                    <a:pt x="873" y="5572"/>
                  </a:cubicBezTo>
                  <a:cubicBezTo>
                    <a:pt x="-369" y="4210"/>
                    <a:pt x="-275" y="2105"/>
                    <a:pt x="1087" y="863"/>
                  </a:cubicBezTo>
                  <a:cubicBezTo>
                    <a:pt x="2448" y="-366"/>
                    <a:pt x="4560" y="-272"/>
                    <a:pt x="5795" y="1077"/>
                  </a:cubicBezTo>
                  <a:cubicBezTo>
                    <a:pt x="10964" y="6744"/>
                    <a:pt x="17192" y="11074"/>
                    <a:pt x="24321" y="13942"/>
                  </a:cubicBezTo>
                  <a:lnTo>
                    <a:pt x="97376" y="43473"/>
                  </a:lnTo>
                  <a:cubicBezTo>
                    <a:pt x="98315" y="43858"/>
                    <a:pt x="99028" y="44633"/>
                    <a:pt x="99318" y="45598"/>
                  </a:cubicBezTo>
                  <a:lnTo>
                    <a:pt x="105060" y="64684"/>
                  </a:lnTo>
                  <a:cubicBezTo>
                    <a:pt x="105344" y="65623"/>
                    <a:pt x="105199" y="66626"/>
                    <a:pt x="104675" y="67445"/>
                  </a:cubicBezTo>
                  <a:cubicBezTo>
                    <a:pt x="104152" y="68271"/>
                    <a:pt x="103289" y="68813"/>
                    <a:pt x="102331" y="68945"/>
                  </a:cubicBezTo>
                  <a:cubicBezTo>
                    <a:pt x="99217" y="69380"/>
                    <a:pt x="26079" y="80682"/>
                    <a:pt x="24926" y="178812"/>
                  </a:cubicBezTo>
                  <a:cubicBezTo>
                    <a:pt x="24901" y="180633"/>
                    <a:pt x="23413" y="182102"/>
                    <a:pt x="21591" y="1821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1" name="Google Shape;2701;p50"/>
            <p:cNvSpPr/>
            <p:nvPr/>
          </p:nvSpPr>
          <p:spPr>
            <a:xfrm>
              <a:off x="3657336" y="2029491"/>
              <a:ext cx="403094" cy="627471"/>
            </a:xfrm>
            <a:custGeom>
              <a:avLst/>
              <a:gdLst/>
              <a:ahLst/>
              <a:cxnLst/>
              <a:rect l="l" t="t" r="r" b="b"/>
              <a:pathLst>
                <a:path w="255933" h="398394" extrusionOk="0">
                  <a:moveTo>
                    <a:pt x="199197" y="398394"/>
                  </a:moveTo>
                  <a:cubicBezTo>
                    <a:pt x="89186" y="398394"/>
                    <a:pt x="0" y="309209"/>
                    <a:pt x="0" y="199197"/>
                  </a:cubicBezTo>
                  <a:cubicBezTo>
                    <a:pt x="0" y="89186"/>
                    <a:pt x="89186" y="0"/>
                    <a:pt x="199197" y="0"/>
                  </a:cubicBezTo>
                  <a:lnTo>
                    <a:pt x="255933" y="0"/>
                  </a:lnTo>
                  <a:lnTo>
                    <a:pt x="255933" y="398394"/>
                  </a:lnTo>
                  <a:lnTo>
                    <a:pt x="199197" y="3983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2" name="Google Shape;2702;p50"/>
            <p:cNvSpPr/>
            <p:nvPr/>
          </p:nvSpPr>
          <p:spPr>
            <a:xfrm>
              <a:off x="3746652" y="2029491"/>
              <a:ext cx="627471" cy="627471"/>
            </a:xfrm>
            <a:custGeom>
              <a:avLst/>
              <a:gdLst/>
              <a:ahLst/>
              <a:cxnLst/>
              <a:rect l="l" t="t" r="r" b="b"/>
              <a:pathLst>
                <a:path w="398394" h="398394" extrusionOk="0">
                  <a:moveTo>
                    <a:pt x="398394" y="199197"/>
                  </a:moveTo>
                  <a:cubicBezTo>
                    <a:pt x="398394" y="309211"/>
                    <a:pt x="309211" y="398394"/>
                    <a:pt x="199197" y="398394"/>
                  </a:cubicBezTo>
                  <a:cubicBezTo>
                    <a:pt x="89184" y="398394"/>
                    <a:pt x="0" y="309211"/>
                    <a:pt x="0" y="199197"/>
                  </a:cubicBezTo>
                  <a:cubicBezTo>
                    <a:pt x="0" y="89184"/>
                    <a:pt x="89184" y="0"/>
                    <a:pt x="199197" y="0"/>
                  </a:cubicBezTo>
                  <a:cubicBezTo>
                    <a:pt x="309211" y="0"/>
                    <a:pt x="398394" y="89184"/>
                    <a:pt x="398394" y="1991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3" name="Google Shape;2703;p50"/>
            <p:cNvSpPr/>
            <p:nvPr/>
          </p:nvSpPr>
          <p:spPr>
            <a:xfrm>
              <a:off x="3792357" y="2029621"/>
              <a:ext cx="1842065" cy="1488391"/>
            </a:xfrm>
            <a:custGeom>
              <a:avLst/>
              <a:gdLst/>
              <a:ahLst/>
              <a:cxnLst/>
              <a:rect l="l" t="t" r="r" b="b"/>
              <a:pathLst>
                <a:path w="1169565" h="945010" extrusionOk="0">
                  <a:moveTo>
                    <a:pt x="185936" y="945011"/>
                  </a:moveTo>
                  <a:lnTo>
                    <a:pt x="1031922" y="945011"/>
                  </a:lnTo>
                  <a:lnTo>
                    <a:pt x="1166138" y="231483"/>
                  </a:lnTo>
                  <a:cubicBezTo>
                    <a:pt x="1188761" y="111222"/>
                    <a:pt x="1096512" y="0"/>
                    <a:pt x="974139" y="0"/>
                  </a:cubicBezTo>
                  <a:lnTo>
                    <a:pt x="186005" y="0"/>
                  </a:lnTo>
                  <a:cubicBezTo>
                    <a:pt x="64874" y="0"/>
                    <a:pt x="-23901" y="113983"/>
                    <a:pt x="5749" y="231426"/>
                  </a:cubicBezTo>
                  <a:lnTo>
                    <a:pt x="185936" y="94501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4" name="Google Shape;2704;p50"/>
            <p:cNvSpPr/>
            <p:nvPr/>
          </p:nvSpPr>
          <p:spPr>
            <a:xfrm>
              <a:off x="3877794" y="2225042"/>
              <a:ext cx="50293" cy="50293"/>
            </a:xfrm>
            <a:custGeom>
              <a:avLst/>
              <a:gdLst/>
              <a:ahLst/>
              <a:cxnLst/>
              <a:rect l="l" t="t" r="r" b="b"/>
              <a:pathLst>
                <a:path w="31932" h="31932" extrusionOk="0">
                  <a:moveTo>
                    <a:pt x="0" y="15966"/>
                  </a:moveTo>
                  <a:cubicBezTo>
                    <a:pt x="0" y="7148"/>
                    <a:pt x="7148" y="0"/>
                    <a:pt x="15966" y="0"/>
                  </a:cubicBezTo>
                  <a:cubicBezTo>
                    <a:pt x="24785" y="0"/>
                    <a:pt x="31933" y="7148"/>
                    <a:pt x="31933" y="15966"/>
                  </a:cubicBezTo>
                  <a:cubicBezTo>
                    <a:pt x="31933" y="24785"/>
                    <a:pt x="24785" y="31933"/>
                    <a:pt x="15966" y="31933"/>
                  </a:cubicBezTo>
                  <a:cubicBezTo>
                    <a:pt x="7148" y="31933"/>
                    <a:pt x="0" y="24785"/>
                    <a:pt x="0" y="159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5" name="Google Shape;2705;p50"/>
            <p:cNvSpPr/>
            <p:nvPr/>
          </p:nvSpPr>
          <p:spPr>
            <a:xfrm>
              <a:off x="3999081" y="2021126"/>
              <a:ext cx="1336331" cy="414592"/>
            </a:xfrm>
            <a:custGeom>
              <a:avLst/>
              <a:gdLst/>
              <a:ahLst/>
              <a:cxnLst/>
              <a:rect l="l" t="t" r="r" b="b"/>
              <a:pathLst>
                <a:path w="848464" h="263233" extrusionOk="0">
                  <a:moveTo>
                    <a:pt x="616905" y="263227"/>
                  </a:moveTo>
                  <a:lnTo>
                    <a:pt x="186396" y="263227"/>
                  </a:lnTo>
                  <a:cubicBezTo>
                    <a:pt x="145109" y="263227"/>
                    <a:pt x="107018" y="239117"/>
                    <a:pt x="89337" y="201807"/>
                  </a:cubicBezTo>
                  <a:lnTo>
                    <a:pt x="429" y="14120"/>
                  </a:lnTo>
                  <a:cubicBezTo>
                    <a:pt x="-624" y="11908"/>
                    <a:pt x="328" y="9254"/>
                    <a:pt x="2547" y="8201"/>
                  </a:cubicBezTo>
                  <a:cubicBezTo>
                    <a:pt x="4741" y="7167"/>
                    <a:pt x="7394" y="8088"/>
                    <a:pt x="8466" y="10319"/>
                  </a:cubicBezTo>
                  <a:lnTo>
                    <a:pt x="97374" y="198006"/>
                  </a:lnTo>
                  <a:cubicBezTo>
                    <a:pt x="113580" y="232233"/>
                    <a:pt x="148532" y="254345"/>
                    <a:pt x="186402" y="254345"/>
                  </a:cubicBezTo>
                  <a:lnTo>
                    <a:pt x="616912" y="254345"/>
                  </a:lnTo>
                  <a:cubicBezTo>
                    <a:pt x="652941" y="254345"/>
                    <a:pt x="686273" y="236368"/>
                    <a:pt x="706053" y="206257"/>
                  </a:cubicBezTo>
                  <a:lnTo>
                    <a:pt x="840307" y="2011"/>
                  </a:lnTo>
                  <a:cubicBezTo>
                    <a:pt x="841643" y="-56"/>
                    <a:pt x="844429" y="-617"/>
                    <a:pt x="846459" y="738"/>
                  </a:cubicBezTo>
                  <a:cubicBezTo>
                    <a:pt x="848514" y="2081"/>
                    <a:pt x="849081" y="4842"/>
                    <a:pt x="847733" y="6890"/>
                  </a:cubicBezTo>
                  <a:lnTo>
                    <a:pt x="713478" y="211136"/>
                  </a:lnTo>
                  <a:cubicBezTo>
                    <a:pt x="692041" y="243756"/>
                    <a:pt x="655942" y="263233"/>
                    <a:pt x="616912" y="2632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6" name="Google Shape;2706;p50"/>
            <p:cNvSpPr/>
            <p:nvPr/>
          </p:nvSpPr>
          <p:spPr>
            <a:xfrm>
              <a:off x="5195666" y="2788349"/>
              <a:ext cx="133440" cy="721662"/>
            </a:xfrm>
            <a:custGeom>
              <a:avLst/>
              <a:gdLst/>
              <a:ahLst/>
              <a:cxnLst/>
              <a:rect l="l" t="t" r="r" b="b"/>
              <a:pathLst>
                <a:path w="84724" h="458198" extrusionOk="0">
                  <a:moveTo>
                    <a:pt x="3329" y="458198"/>
                  </a:moveTo>
                  <a:cubicBezTo>
                    <a:pt x="3146" y="458198"/>
                    <a:pt x="2957" y="458180"/>
                    <a:pt x="2768" y="458148"/>
                  </a:cubicBezTo>
                  <a:cubicBezTo>
                    <a:pt x="953" y="457839"/>
                    <a:pt x="-270" y="456118"/>
                    <a:pt x="51" y="454303"/>
                  </a:cubicBezTo>
                  <a:lnTo>
                    <a:pt x="78112" y="2778"/>
                  </a:lnTo>
                  <a:cubicBezTo>
                    <a:pt x="78414" y="963"/>
                    <a:pt x="80053" y="-298"/>
                    <a:pt x="81957" y="61"/>
                  </a:cubicBezTo>
                  <a:cubicBezTo>
                    <a:pt x="83772" y="370"/>
                    <a:pt x="84995" y="2091"/>
                    <a:pt x="84673" y="3906"/>
                  </a:cubicBezTo>
                  <a:lnTo>
                    <a:pt x="6613" y="455431"/>
                  </a:lnTo>
                  <a:cubicBezTo>
                    <a:pt x="6336" y="457051"/>
                    <a:pt x="4930" y="458198"/>
                    <a:pt x="3335" y="458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7" name="Google Shape;2707;p50"/>
            <p:cNvSpPr/>
            <p:nvPr/>
          </p:nvSpPr>
          <p:spPr>
            <a:xfrm>
              <a:off x="3982747" y="2788376"/>
              <a:ext cx="184785" cy="721637"/>
            </a:xfrm>
            <a:custGeom>
              <a:avLst/>
              <a:gdLst/>
              <a:ahLst/>
              <a:cxnLst/>
              <a:rect l="l" t="t" r="r" b="b"/>
              <a:pathLst>
                <a:path w="117324" h="458182" extrusionOk="0">
                  <a:moveTo>
                    <a:pt x="113990" y="458182"/>
                  </a:moveTo>
                  <a:cubicBezTo>
                    <a:pt x="112490" y="458182"/>
                    <a:pt x="111128" y="457167"/>
                    <a:pt x="110756" y="455642"/>
                  </a:cubicBezTo>
                  <a:lnTo>
                    <a:pt x="95" y="4117"/>
                  </a:lnTo>
                  <a:cubicBezTo>
                    <a:pt x="-340" y="2327"/>
                    <a:pt x="757" y="537"/>
                    <a:pt x="2541" y="89"/>
                  </a:cubicBezTo>
                  <a:cubicBezTo>
                    <a:pt x="4293" y="-327"/>
                    <a:pt x="6127" y="751"/>
                    <a:pt x="6569" y="2535"/>
                  </a:cubicBezTo>
                  <a:lnTo>
                    <a:pt x="117230" y="454060"/>
                  </a:lnTo>
                  <a:cubicBezTo>
                    <a:pt x="117665" y="455850"/>
                    <a:pt x="116568" y="457640"/>
                    <a:pt x="114784" y="458088"/>
                  </a:cubicBezTo>
                  <a:cubicBezTo>
                    <a:pt x="114525" y="458151"/>
                    <a:pt x="114254" y="458182"/>
                    <a:pt x="113996" y="4581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8" name="Google Shape;2708;p50"/>
            <p:cNvSpPr/>
            <p:nvPr/>
          </p:nvSpPr>
          <p:spPr>
            <a:xfrm>
              <a:off x="3895932" y="2786620"/>
              <a:ext cx="1640871" cy="499373"/>
            </a:xfrm>
            <a:custGeom>
              <a:avLst/>
              <a:gdLst/>
              <a:ahLst/>
              <a:cxnLst/>
              <a:rect l="l" t="t" r="r" b="b"/>
              <a:pathLst>
                <a:path w="1041823" h="317062" extrusionOk="0">
                  <a:moveTo>
                    <a:pt x="438527" y="317063"/>
                  </a:moveTo>
                  <a:cubicBezTo>
                    <a:pt x="342900" y="317063"/>
                    <a:pt x="257156" y="256507"/>
                    <a:pt x="225173" y="166388"/>
                  </a:cubicBezTo>
                  <a:lnTo>
                    <a:pt x="169294" y="8888"/>
                  </a:lnTo>
                  <a:lnTo>
                    <a:pt x="4444" y="8888"/>
                  </a:lnTo>
                  <a:cubicBezTo>
                    <a:pt x="1985" y="8888"/>
                    <a:pt x="0" y="6902"/>
                    <a:pt x="0" y="4444"/>
                  </a:cubicBezTo>
                  <a:cubicBezTo>
                    <a:pt x="0" y="1986"/>
                    <a:pt x="1985" y="0"/>
                    <a:pt x="4444" y="0"/>
                  </a:cubicBezTo>
                  <a:lnTo>
                    <a:pt x="172433" y="0"/>
                  </a:lnTo>
                  <a:cubicBezTo>
                    <a:pt x="174318" y="0"/>
                    <a:pt x="175988" y="1191"/>
                    <a:pt x="176625" y="2956"/>
                  </a:cubicBezTo>
                  <a:lnTo>
                    <a:pt x="233550" y="163420"/>
                  </a:lnTo>
                  <a:cubicBezTo>
                    <a:pt x="264273" y="250002"/>
                    <a:pt x="346644" y="308181"/>
                    <a:pt x="438527" y="308181"/>
                  </a:cubicBezTo>
                  <a:cubicBezTo>
                    <a:pt x="518189" y="308181"/>
                    <a:pt x="591364" y="264733"/>
                    <a:pt x="629480" y="194804"/>
                  </a:cubicBezTo>
                  <a:lnTo>
                    <a:pt x="734417" y="2320"/>
                  </a:lnTo>
                  <a:cubicBezTo>
                    <a:pt x="735199" y="889"/>
                    <a:pt x="736699" y="0"/>
                    <a:pt x="738319" y="0"/>
                  </a:cubicBezTo>
                  <a:lnTo>
                    <a:pt x="1037380" y="0"/>
                  </a:lnTo>
                  <a:cubicBezTo>
                    <a:pt x="1039838" y="0"/>
                    <a:pt x="1041824" y="1986"/>
                    <a:pt x="1041824" y="4444"/>
                  </a:cubicBezTo>
                  <a:cubicBezTo>
                    <a:pt x="1041824" y="6902"/>
                    <a:pt x="1039838" y="8888"/>
                    <a:pt x="1037380" y="8888"/>
                  </a:cubicBezTo>
                  <a:lnTo>
                    <a:pt x="740954" y="8888"/>
                  </a:lnTo>
                  <a:lnTo>
                    <a:pt x="637283" y="199052"/>
                  </a:lnTo>
                  <a:cubicBezTo>
                    <a:pt x="597592" y="271849"/>
                    <a:pt x="521429" y="317063"/>
                    <a:pt x="438521" y="3170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9" name="Google Shape;2709;p50"/>
            <p:cNvSpPr/>
            <p:nvPr/>
          </p:nvSpPr>
          <p:spPr>
            <a:xfrm>
              <a:off x="4164110" y="2510138"/>
              <a:ext cx="832339" cy="243626"/>
            </a:xfrm>
            <a:custGeom>
              <a:avLst/>
              <a:gdLst/>
              <a:ahLst/>
              <a:cxnLst/>
              <a:rect l="l" t="t" r="r" b="b"/>
              <a:pathLst>
                <a:path w="528469" h="154683" extrusionOk="0">
                  <a:moveTo>
                    <a:pt x="451128" y="154683"/>
                  </a:moveTo>
                  <a:lnTo>
                    <a:pt x="77342" y="154683"/>
                  </a:lnTo>
                  <a:cubicBezTo>
                    <a:pt x="34630" y="154683"/>
                    <a:pt x="0" y="120059"/>
                    <a:pt x="0" y="77342"/>
                  </a:cubicBezTo>
                  <a:lnTo>
                    <a:pt x="0" y="77342"/>
                  </a:lnTo>
                  <a:cubicBezTo>
                    <a:pt x="0" y="34624"/>
                    <a:pt x="34624" y="0"/>
                    <a:pt x="77342" y="0"/>
                  </a:cubicBezTo>
                  <a:lnTo>
                    <a:pt x="451128" y="0"/>
                  </a:lnTo>
                  <a:cubicBezTo>
                    <a:pt x="493845" y="0"/>
                    <a:pt x="528469" y="34630"/>
                    <a:pt x="528469" y="77342"/>
                  </a:cubicBezTo>
                  <a:lnTo>
                    <a:pt x="528469" y="77342"/>
                  </a:lnTo>
                  <a:cubicBezTo>
                    <a:pt x="528469" y="120059"/>
                    <a:pt x="493845" y="154683"/>
                    <a:pt x="451128" y="15468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0" name="Google Shape;2710;p50"/>
            <p:cNvSpPr/>
            <p:nvPr/>
          </p:nvSpPr>
          <p:spPr>
            <a:xfrm>
              <a:off x="4160627" y="2506654"/>
              <a:ext cx="839317" cy="250614"/>
            </a:xfrm>
            <a:custGeom>
              <a:avLst/>
              <a:gdLst/>
              <a:ahLst/>
              <a:cxnLst/>
              <a:rect l="l" t="t" r="r" b="b"/>
              <a:pathLst>
                <a:path w="532900" h="159120" extrusionOk="0">
                  <a:moveTo>
                    <a:pt x="453340" y="159121"/>
                  </a:moveTo>
                  <a:lnTo>
                    <a:pt x="79560" y="159121"/>
                  </a:lnTo>
                  <a:cubicBezTo>
                    <a:pt x="35689" y="159121"/>
                    <a:pt x="0" y="123431"/>
                    <a:pt x="0" y="79560"/>
                  </a:cubicBezTo>
                  <a:cubicBezTo>
                    <a:pt x="0" y="35689"/>
                    <a:pt x="35689" y="0"/>
                    <a:pt x="79560" y="0"/>
                  </a:cubicBezTo>
                  <a:lnTo>
                    <a:pt x="453340" y="0"/>
                  </a:lnTo>
                  <a:cubicBezTo>
                    <a:pt x="497211" y="0"/>
                    <a:pt x="532901" y="35689"/>
                    <a:pt x="532901" y="79560"/>
                  </a:cubicBezTo>
                  <a:cubicBezTo>
                    <a:pt x="532901" y="123431"/>
                    <a:pt x="497211" y="159121"/>
                    <a:pt x="453340" y="159121"/>
                  </a:cubicBezTo>
                  <a:close/>
                  <a:moveTo>
                    <a:pt x="79560" y="4437"/>
                  </a:moveTo>
                  <a:cubicBezTo>
                    <a:pt x="38135" y="4437"/>
                    <a:pt x="4438" y="38135"/>
                    <a:pt x="4438" y="79560"/>
                  </a:cubicBezTo>
                  <a:cubicBezTo>
                    <a:pt x="4438" y="120986"/>
                    <a:pt x="38135" y="154683"/>
                    <a:pt x="79560" y="154683"/>
                  </a:cubicBezTo>
                  <a:lnTo>
                    <a:pt x="453340" y="154683"/>
                  </a:lnTo>
                  <a:cubicBezTo>
                    <a:pt x="494766" y="154683"/>
                    <a:pt x="528463" y="120986"/>
                    <a:pt x="528463" y="79560"/>
                  </a:cubicBezTo>
                  <a:cubicBezTo>
                    <a:pt x="528463" y="38135"/>
                    <a:pt x="494766" y="4437"/>
                    <a:pt x="453340" y="4437"/>
                  </a:cubicBezTo>
                  <a:lnTo>
                    <a:pt x="79560" y="443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1" name="Google Shape;2711;p50"/>
            <p:cNvSpPr/>
            <p:nvPr/>
          </p:nvSpPr>
          <p:spPr>
            <a:xfrm>
              <a:off x="4208723" y="2555207"/>
              <a:ext cx="736109" cy="153362"/>
            </a:xfrm>
            <a:custGeom>
              <a:avLst/>
              <a:gdLst/>
              <a:ahLst/>
              <a:cxnLst/>
              <a:rect l="l" t="t" r="r" b="b"/>
              <a:pathLst>
                <a:path w="467371" h="97373" extrusionOk="0">
                  <a:moveTo>
                    <a:pt x="467371" y="48687"/>
                  </a:moveTo>
                  <a:cubicBezTo>
                    <a:pt x="467371" y="62094"/>
                    <a:pt x="461951" y="74310"/>
                    <a:pt x="453082" y="83084"/>
                  </a:cubicBezTo>
                  <a:cubicBezTo>
                    <a:pt x="444308" y="91953"/>
                    <a:pt x="432092" y="97374"/>
                    <a:pt x="418685" y="97374"/>
                  </a:cubicBezTo>
                  <a:lnTo>
                    <a:pt x="48687" y="97374"/>
                  </a:lnTo>
                  <a:cubicBezTo>
                    <a:pt x="21778" y="97374"/>
                    <a:pt x="0" y="75589"/>
                    <a:pt x="0" y="48687"/>
                  </a:cubicBezTo>
                  <a:cubicBezTo>
                    <a:pt x="0" y="35280"/>
                    <a:pt x="5421" y="23058"/>
                    <a:pt x="14290" y="14290"/>
                  </a:cubicBezTo>
                  <a:cubicBezTo>
                    <a:pt x="23064" y="5421"/>
                    <a:pt x="35280" y="0"/>
                    <a:pt x="48687" y="0"/>
                  </a:cubicBezTo>
                  <a:lnTo>
                    <a:pt x="418685" y="0"/>
                  </a:lnTo>
                  <a:cubicBezTo>
                    <a:pt x="445593" y="0"/>
                    <a:pt x="467371" y="21784"/>
                    <a:pt x="467371" y="486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2" name="Google Shape;2712;p50"/>
            <p:cNvSpPr/>
            <p:nvPr/>
          </p:nvSpPr>
          <p:spPr>
            <a:xfrm>
              <a:off x="4208723" y="2555218"/>
              <a:ext cx="128375" cy="153362"/>
            </a:xfrm>
            <a:custGeom>
              <a:avLst/>
              <a:gdLst/>
              <a:ahLst/>
              <a:cxnLst/>
              <a:rect l="l" t="t" r="r" b="b"/>
              <a:pathLst>
                <a:path w="81508" h="97373" extrusionOk="0">
                  <a:moveTo>
                    <a:pt x="81508" y="97374"/>
                  </a:moveTo>
                  <a:lnTo>
                    <a:pt x="48687" y="97374"/>
                  </a:lnTo>
                  <a:cubicBezTo>
                    <a:pt x="21778" y="97374"/>
                    <a:pt x="0" y="75589"/>
                    <a:pt x="0" y="48687"/>
                  </a:cubicBezTo>
                  <a:cubicBezTo>
                    <a:pt x="0" y="35280"/>
                    <a:pt x="5421" y="23058"/>
                    <a:pt x="14290" y="14290"/>
                  </a:cubicBezTo>
                  <a:cubicBezTo>
                    <a:pt x="23064" y="5421"/>
                    <a:pt x="35280" y="0"/>
                    <a:pt x="48687" y="0"/>
                  </a:cubicBezTo>
                  <a:lnTo>
                    <a:pt x="81508" y="0"/>
                  </a:lnTo>
                  <a:cubicBezTo>
                    <a:pt x="68006" y="0"/>
                    <a:pt x="55879" y="5421"/>
                    <a:pt x="47010" y="14290"/>
                  </a:cubicBezTo>
                  <a:cubicBezTo>
                    <a:pt x="38236" y="23064"/>
                    <a:pt x="32720" y="35286"/>
                    <a:pt x="32720" y="48687"/>
                  </a:cubicBezTo>
                  <a:cubicBezTo>
                    <a:pt x="32720" y="75596"/>
                    <a:pt x="54599" y="97374"/>
                    <a:pt x="81508" y="973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3" name="Google Shape;2713;p50"/>
            <p:cNvSpPr/>
            <p:nvPr/>
          </p:nvSpPr>
          <p:spPr>
            <a:xfrm>
              <a:off x="4373821" y="2590584"/>
              <a:ext cx="88276" cy="82667"/>
            </a:xfrm>
            <a:custGeom>
              <a:avLst/>
              <a:gdLst/>
              <a:ahLst/>
              <a:cxnLst/>
              <a:rect l="l" t="t" r="r" b="b"/>
              <a:pathLst>
                <a:path w="56048" h="52487" extrusionOk="0">
                  <a:moveTo>
                    <a:pt x="4311" y="8623"/>
                  </a:moveTo>
                  <a:lnTo>
                    <a:pt x="4311" y="4311"/>
                  </a:lnTo>
                  <a:lnTo>
                    <a:pt x="8623" y="4311"/>
                  </a:lnTo>
                  <a:lnTo>
                    <a:pt x="8623" y="0"/>
                  </a:lnTo>
                  <a:lnTo>
                    <a:pt x="21557" y="0"/>
                  </a:lnTo>
                  <a:lnTo>
                    <a:pt x="21557" y="4311"/>
                  </a:lnTo>
                  <a:lnTo>
                    <a:pt x="25869" y="4311"/>
                  </a:lnTo>
                  <a:lnTo>
                    <a:pt x="25869" y="8623"/>
                  </a:lnTo>
                  <a:lnTo>
                    <a:pt x="30180" y="8623"/>
                  </a:lnTo>
                  <a:lnTo>
                    <a:pt x="30180" y="4311"/>
                  </a:lnTo>
                  <a:lnTo>
                    <a:pt x="34492" y="4311"/>
                  </a:lnTo>
                  <a:lnTo>
                    <a:pt x="34492" y="0"/>
                  </a:lnTo>
                  <a:lnTo>
                    <a:pt x="47426" y="0"/>
                  </a:lnTo>
                  <a:lnTo>
                    <a:pt x="47426" y="4311"/>
                  </a:lnTo>
                  <a:lnTo>
                    <a:pt x="51737" y="4311"/>
                  </a:lnTo>
                  <a:lnTo>
                    <a:pt x="51737" y="8623"/>
                  </a:lnTo>
                  <a:lnTo>
                    <a:pt x="56049" y="8623"/>
                  </a:lnTo>
                  <a:lnTo>
                    <a:pt x="56049" y="26619"/>
                  </a:lnTo>
                  <a:lnTo>
                    <a:pt x="51737" y="26619"/>
                  </a:lnTo>
                  <a:lnTo>
                    <a:pt x="51737" y="30930"/>
                  </a:lnTo>
                  <a:lnTo>
                    <a:pt x="47426" y="30930"/>
                  </a:lnTo>
                  <a:lnTo>
                    <a:pt x="47426" y="35242"/>
                  </a:lnTo>
                  <a:lnTo>
                    <a:pt x="43115" y="35242"/>
                  </a:lnTo>
                  <a:lnTo>
                    <a:pt x="43115" y="39553"/>
                  </a:lnTo>
                  <a:lnTo>
                    <a:pt x="38803" y="39553"/>
                  </a:lnTo>
                  <a:lnTo>
                    <a:pt x="38803" y="43865"/>
                  </a:lnTo>
                  <a:lnTo>
                    <a:pt x="34492" y="43865"/>
                  </a:lnTo>
                  <a:lnTo>
                    <a:pt x="34492" y="48176"/>
                  </a:lnTo>
                  <a:lnTo>
                    <a:pt x="30180" y="48176"/>
                  </a:lnTo>
                  <a:lnTo>
                    <a:pt x="30180" y="52488"/>
                  </a:lnTo>
                  <a:lnTo>
                    <a:pt x="25869" y="52488"/>
                  </a:lnTo>
                  <a:lnTo>
                    <a:pt x="25869" y="48176"/>
                  </a:lnTo>
                  <a:lnTo>
                    <a:pt x="21557" y="48176"/>
                  </a:lnTo>
                  <a:lnTo>
                    <a:pt x="21557" y="43865"/>
                  </a:lnTo>
                  <a:lnTo>
                    <a:pt x="17246" y="43865"/>
                  </a:lnTo>
                  <a:lnTo>
                    <a:pt x="17246" y="39553"/>
                  </a:lnTo>
                  <a:lnTo>
                    <a:pt x="12934" y="39553"/>
                  </a:lnTo>
                  <a:lnTo>
                    <a:pt x="12934" y="35242"/>
                  </a:lnTo>
                  <a:lnTo>
                    <a:pt x="8623" y="35242"/>
                  </a:lnTo>
                  <a:lnTo>
                    <a:pt x="8623" y="30930"/>
                  </a:lnTo>
                  <a:lnTo>
                    <a:pt x="4311" y="30930"/>
                  </a:lnTo>
                  <a:lnTo>
                    <a:pt x="4311" y="26619"/>
                  </a:lnTo>
                  <a:lnTo>
                    <a:pt x="0" y="26619"/>
                  </a:lnTo>
                  <a:lnTo>
                    <a:pt x="0" y="8623"/>
                  </a:lnTo>
                  <a:lnTo>
                    <a:pt x="4311" y="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4" name="Google Shape;2714;p50"/>
            <p:cNvSpPr/>
            <p:nvPr/>
          </p:nvSpPr>
          <p:spPr>
            <a:xfrm>
              <a:off x="4532478" y="2590584"/>
              <a:ext cx="88276" cy="82667"/>
            </a:xfrm>
            <a:custGeom>
              <a:avLst/>
              <a:gdLst/>
              <a:ahLst/>
              <a:cxnLst/>
              <a:rect l="l" t="t" r="r" b="b"/>
              <a:pathLst>
                <a:path w="56048" h="52487" extrusionOk="0">
                  <a:moveTo>
                    <a:pt x="4312" y="8623"/>
                  </a:moveTo>
                  <a:lnTo>
                    <a:pt x="4312" y="4311"/>
                  </a:lnTo>
                  <a:lnTo>
                    <a:pt x="8623" y="4311"/>
                  </a:lnTo>
                  <a:lnTo>
                    <a:pt x="8623" y="0"/>
                  </a:lnTo>
                  <a:lnTo>
                    <a:pt x="21557" y="0"/>
                  </a:lnTo>
                  <a:lnTo>
                    <a:pt x="21557" y="4311"/>
                  </a:lnTo>
                  <a:lnTo>
                    <a:pt x="25869" y="4311"/>
                  </a:lnTo>
                  <a:lnTo>
                    <a:pt x="25869" y="8623"/>
                  </a:lnTo>
                  <a:lnTo>
                    <a:pt x="30180" y="8623"/>
                  </a:lnTo>
                  <a:lnTo>
                    <a:pt x="30180" y="4311"/>
                  </a:lnTo>
                  <a:lnTo>
                    <a:pt x="34492" y="4311"/>
                  </a:lnTo>
                  <a:lnTo>
                    <a:pt x="34492" y="0"/>
                  </a:lnTo>
                  <a:lnTo>
                    <a:pt x="47426" y="0"/>
                  </a:lnTo>
                  <a:lnTo>
                    <a:pt x="47426" y="4311"/>
                  </a:lnTo>
                  <a:lnTo>
                    <a:pt x="51738" y="4311"/>
                  </a:lnTo>
                  <a:lnTo>
                    <a:pt x="51738" y="8623"/>
                  </a:lnTo>
                  <a:lnTo>
                    <a:pt x="56049" y="8623"/>
                  </a:lnTo>
                  <a:lnTo>
                    <a:pt x="56049" y="26619"/>
                  </a:lnTo>
                  <a:lnTo>
                    <a:pt x="51738" y="26619"/>
                  </a:lnTo>
                  <a:lnTo>
                    <a:pt x="51738" y="30930"/>
                  </a:lnTo>
                  <a:lnTo>
                    <a:pt x="47426" y="30930"/>
                  </a:lnTo>
                  <a:lnTo>
                    <a:pt x="47426" y="35242"/>
                  </a:lnTo>
                  <a:lnTo>
                    <a:pt x="43115" y="35242"/>
                  </a:lnTo>
                  <a:lnTo>
                    <a:pt x="43115" y="39553"/>
                  </a:lnTo>
                  <a:lnTo>
                    <a:pt x="38803" y="39553"/>
                  </a:lnTo>
                  <a:lnTo>
                    <a:pt x="38803" y="43865"/>
                  </a:lnTo>
                  <a:lnTo>
                    <a:pt x="34492" y="43865"/>
                  </a:lnTo>
                  <a:lnTo>
                    <a:pt x="34492" y="48176"/>
                  </a:lnTo>
                  <a:lnTo>
                    <a:pt x="30180" y="48176"/>
                  </a:lnTo>
                  <a:lnTo>
                    <a:pt x="30180" y="52488"/>
                  </a:lnTo>
                  <a:lnTo>
                    <a:pt x="25869" y="52488"/>
                  </a:lnTo>
                  <a:lnTo>
                    <a:pt x="25869" y="48176"/>
                  </a:lnTo>
                  <a:lnTo>
                    <a:pt x="21557" y="48176"/>
                  </a:lnTo>
                  <a:lnTo>
                    <a:pt x="21557" y="43865"/>
                  </a:lnTo>
                  <a:lnTo>
                    <a:pt x="17246" y="43865"/>
                  </a:lnTo>
                  <a:lnTo>
                    <a:pt x="17246" y="39553"/>
                  </a:lnTo>
                  <a:lnTo>
                    <a:pt x="12934" y="39553"/>
                  </a:lnTo>
                  <a:lnTo>
                    <a:pt x="12934" y="35242"/>
                  </a:lnTo>
                  <a:lnTo>
                    <a:pt x="8623" y="35242"/>
                  </a:lnTo>
                  <a:lnTo>
                    <a:pt x="8623" y="30930"/>
                  </a:lnTo>
                  <a:lnTo>
                    <a:pt x="4312" y="30930"/>
                  </a:lnTo>
                  <a:lnTo>
                    <a:pt x="4312" y="26619"/>
                  </a:lnTo>
                  <a:lnTo>
                    <a:pt x="0" y="26619"/>
                  </a:lnTo>
                  <a:lnTo>
                    <a:pt x="0" y="8623"/>
                  </a:lnTo>
                  <a:lnTo>
                    <a:pt x="4312" y="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5" name="Google Shape;2715;p50"/>
            <p:cNvSpPr/>
            <p:nvPr/>
          </p:nvSpPr>
          <p:spPr>
            <a:xfrm>
              <a:off x="4681199" y="2682854"/>
              <a:ext cx="88287" cy="82667"/>
            </a:xfrm>
            <a:custGeom>
              <a:avLst/>
              <a:gdLst/>
              <a:ahLst/>
              <a:cxnLst/>
              <a:rect l="l" t="t" r="r" b="b"/>
              <a:pathLst>
                <a:path w="56055" h="52487" extrusionOk="0">
                  <a:moveTo>
                    <a:pt x="4318" y="8623"/>
                  </a:moveTo>
                  <a:lnTo>
                    <a:pt x="4318" y="4311"/>
                  </a:lnTo>
                  <a:lnTo>
                    <a:pt x="8623" y="4311"/>
                  </a:lnTo>
                  <a:lnTo>
                    <a:pt x="8623" y="0"/>
                  </a:lnTo>
                  <a:lnTo>
                    <a:pt x="21564" y="0"/>
                  </a:lnTo>
                  <a:lnTo>
                    <a:pt x="21564" y="4311"/>
                  </a:lnTo>
                  <a:lnTo>
                    <a:pt x="25869" y="4311"/>
                  </a:lnTo>
                  <a:lnTo>
                    <a:pt x="25869" y="8623"/>
                  </a:lnTo>
                  <a:lnTo>
                    <a:pt x="30187" y="8623"/>
                  </a:lnTo>
                  <a:lnTo>
                    <a:pt x="30187" y="4311"/>
                  </a:lnTo>
                  <a:lnTo>
                    <a:pt x="34498" y="4311"/>
                  </a:lnTo>
                  <a:lnTo>
                    <a:pt x="34498" y="0"/>
                  </a:lnTo>
                  <a:lnTo>
                    <a:pt x="47432" y="0"/>
                  </a:lnTo>
                  <a:lnTo>
                    <a:pt x="47432" y="4311"/>
                  </a:lnTo>
                  <a:lnTo>
                    <a:pt x="51744" y="4311"/>
                  </a:lnTo>
                  <a:lnTo>
                    <a:pt x="51744" y="8623"/>
                  </a:lnTo>
                  <a:lnTo>
                    <a:pt x="56055" y="8623"/>
                  </a:lnTo>
                  <a:lnTo>
                    <a:pt x="56055" y="26619"/>
                  </a:lnTo>
                  <a:lnTo>
                    <a:pt x="51744" y="26619"/>
                  </a:lnTo>
                  <a:lnTo>
                    <a:pt x="51744" y="30930"/>
                  </a:lnTo>
                  <a:lnTo>
                    <a:pt x="47432" y="30930"/>
                  </a:lnTo>
                  <a:lnTo>
                    <a:pt x="47432" y="35242"/>
                  </a:lnTo>
                  <a:lnTo>
                    <a:pt x="43121" y="35242"/>
                  </a:lnTo>
                  <a:lnTo>
                    <a:pt x="43121" y="39553"/>
                  </a:lnTo>
                  <a:lnTo>
                    <a:pt x="38810" y="39553"/>
                  </a:lnTo>
                  <a:lnTo>
                    <a:pt x="38810" y="43865"/>
                  </a:lnTo>
                  <a:lnTo>
                    <a:pt x="34498" y="43865"/>
                  </a:lnTo>
                  <a:lnTo>
                    <a:pt x="34498" y="48176"/>
                  </a:lnTo>
                  <a:lnTo>
                    <a:pt x="30187" y="48176"/>
                  </a:lnTo>
                  <a:lnTo>
                    <a:pt x="30187" y="52488"/>
                  </a:lnTo>
                  <a:lnTo>
                    <a:pt x="25869" y="52488"/>
                  </a:lnTo>
                  <a:lnTo>
                    <a:pt x="25869" y="48176"/>
                  </a:lnTo>
                  <a:lnTo>
                    <a:pt x="21564" y="48176"/>
                  </a:lnTo>
                  <a:lnTo>
                    <a:pt x="21564" y="43865"/>
                  </a:lnTo>
                  <a:lnTo>
                    <a:pt x="17252" y="43865"/>
                  </a:lnTo>
                  <a:lnTo>
                    <a:pt x="17252" y="39553"/>
                  </a:lnTo>
                  <a:lnTo>
                    <a:pt x="12934" y="39553"/>
                  </a:lnTo>
                  <a:lnTo>
                    <a:pt x="12934" y="35242"/>
                  </a:lnTo>
                  <a:lnTo>
                    <a:pt x="8623" y="35242"/>
                  </a:lnTo>
                  <a:lnTo>
                    <a:pt x="8623" y="30930"/>
                  </a:lnTo>
                  <a:lnTo>
                    <a:pt x="4318" y="30930"/>
                  </a:lnTo>
                  <a:lnTo>
                    <a:pt x="4318" y="26619"/>
                  </a:lnTo>
                  <a:lnTo>
                    <a:pt x="0" y="26619"/>
                  </a:lnTo>
                  <a:lnTo>
                    <a:pt x="0" y="8623"/>
                  </a:lnTo>
                  <a:lnTo>
                    <a:pt x="4318" y="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6" name="Google Shape;2716;p50"/>
            <p:cNvSpPr/>
            <p:nvPr/>
          </p:nvSpPr>
          <p:spPr>
            <a:xfrm>
              <a:off x="4457917" y="2863810"/>
              <a:ext cx="230531" cy="230531"/>
            </a:xfrm>
            <a:custGeom>
              <a:avLst/>
              <a:gdLst/>
              <a:ahLst/>
              <a:cxnLst/>
              <a:rect l="l" t="t" r="r" b="b"/>
              <a:pathLst>
                <a:path w="146369" h="146369" extrusionOk="0">
                  <a:moveTo>
                    <a:pt x="145115" y="0"/>
                  </a:moveTo>
                  <a:cubicBezTo>
                    <a:pt x="145808" y="0"/>
                    <a:pt x="146369" y="562"/>
                    <a:pt x="146369" y="1254"/>
                  </a:cubicBezTo>
                  <a:lnTo>
                    <a:pt x="146369" y="145115"/>
                  </a:lnTo>
                  <a:cubicBezTo>
                    <a:pt x="146369" y="145808"/>
                    <a:pt x="145808" y="146369"/>
                    <a:pt x="145115" y="146369"/>
                  </a:cubicBezTo>
                  <a:lnTo>
                    <a:pt x="1254" y="146369"/>
                  </a:lnTo>
                  <a:cubicBezTo>
                    <a:pt x="562" y="146369"/>
                    <a:pt x="0" y="145808"/>
                    <a:pt x="0" y="145115"/>
                  </a:cubicBezTo>
                  <a:lnTo>
                    <a:pt x="0" y="1254"/>
                  </a:lnTo>
                  <a:cubicBezTo>
                    <a:pt x="0" y="562"/>
                    <a:pt x="562" y="0"/>
                    <a:pt x="1254"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7" name="Google Shape;2717;p50"/>
            <p:cNvSpPr/>
            <p:nvPr/>
          </p:nvSpPr>
          <p:spPr>
            <a:xfrm>
              <a:off x="4489959" y="2918863"/>
              <a:ext cx="115816" cy="123519"/>
            </a:xfrm>
            <a:custGeom>
              <a:avLst/>
              <a:gdLst/>
              <a:ahLst/>
              <a:cxnLst/>
              <a:rect l="l" t="t" r="r" b="b"/>
              <a:pathLst>
                <a:path w="73534" h="78425" extrusionOk="0">
                  <a:moveTo>
                    <a:pt x="50912" y="62270"/>
                  </a:moveTo>
                  <a:lnTo>
                    <a:pt x="22578" y="62270"/>
                  </a:lnTo>
                  <a:lnTo>
                    <a:pt x="17189" y="78426"/>
                  </a:lnTo>
                  <a:lnTo>
                    <a:pt x="0" y="78426"/>
                  </a:lnTo>
                  <a:lnTo>
                    <a:pt x="29203" y="0"/>
                  </a:lnTo>
                  <a:lnTo>
                    <a:pt x="44174" y="0"/>
                  </a:lnTo>
                  <a:lnTo>
                    <a:pt x="73535" y="78426"/>
                  </a:lnTo>
                  <a:lnTo>
                    <a:pt x="56345" y="78426"/>
                  </a:lnTo>
                  <a:lnTo>
                    <a:pt x="50906" y="62270"/>
                  </a:lnTo>
                  <a:close/>
                  <a:moveTo>
                    <a:pt x="26940" y="49178"/>
                  </a:moveTo>
                  <a:lnTo>
                    <a:pt x="46544" y="49178"/>
                  </a:lnTo>
                  <a:lnTo>
                    <a:pt x="36685" y="19818"/>
                  </a:lnTo>
                  <a:lnTo>
                    <a:pt x="26934" y="4917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8" name="Google Shape;2718;p50"/>
            <p:cNvSpPr/>
            <p:nvPr/>
          </p:nvSpPr>
          <p:spPr>
            <a:xfrm>
              <a:off x="4618867" y="2918863"/>
              <a:ext cx="25454" cy="123519"/>
            </a:xfrm>
            <a:custGeom>
              <a:avLst/>
              <a:gdLst/>
              <a:ahLst/>
              <a:cxnLst/>
              <a:rect l="l" t="t" r="r" b="b"/>
              <a:pathLst>
                <a:path w="16161" h="78425" extrusionOk="0">
                  <a:moveTo>
                    <a:pt x="16162" y="78426"/>
                  </a:moveTo>
                  <a:lnTo>
                    <a:pt x="0" y="78426"/>
                  </a:lnTo>
                  <a:lnTo>
                    <a:pt x="0" y="0"/>
                  </a:lnTo>
                  <a:lnTo>
                    <a:pt x="16162" y="0"/>
                  </a:lnTo>
                  <a:lnTo>
                    <a:pt x="16162" y="7842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9" name="Google Shape;2719;p50"/>
            <p:cNvSpPr/>
            <p:nvPr/>
          </p:nvSpPr>
          <p:spPr>
            <a:xfrm>
              <a:off x="4349672" y="1749724"/>
              <a:ext cx="511848" cy="519874"/>
            </a:xfrm>
            <a:custGeom>
              <a:avLst/>
              <a:gdLst/>
              <a:ahLst/>
              <a:cxnLst/>
              <a:rect l="l" t="t" r="r" b="b"/>
              <a:pathLst>
                <a:path w="324983" h="330079" extrusionOk="0">
                  <a:moveTo>
                    <a:pt x="294" y="211968"/>
                  </a:moveTo>
                  <a:cubicBezTo>
                    <a:pt x="294" y="211968"/>
                    <a:pt x="-13404" y="330079"/>
                    <a:pt x="146322" y="330079"/>
                  </a:cubicBezTo>
                  <a:cubicBezTo>
                    <a:pt x="221489" y="330079"/>
                    <a:pt x="324983" y="289606"/>
                    <a:pt x="324983" y="222324"/>
                  </a:cubicBezTo>
                  <a:lnTo>
                    <a:pt x="324983" y="0"/>
                  </a:lnTo>
                  <a:lnTo>
                    <a:pt x="294" y="0"/>
                  </a:lnTo>
                  <a:lnTo>
                    <a:pt x="294" y="21196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0" name="Google Shape;2720;p50"/>
            <p:cNvSpPr/>
            <p:nvPr/>
          </p:nvSpPr>
          <p:spPr>
            <a:xfrm>
              <a:off x="4343136" y="2044507"/>
              <a:ext cx="525395" cy="84442"/>
            </a:xfrm>
            <a:custGeom>
              <a:avLst/>
              <a:gdLst/>
              <a:ahLst/>
              <a:cxnLst/>
              <a:rect l="l" t="t" r="r" b="b"/>
              <a:pathLst>
                <a:path w="333584" h="53614" extrusionOk="0">
                  <a:moveTo>
                    <a:pt x="133254" y="53615"/>
                  </a:moveTo>
                  <a:cubicBezTo>
                    <a:pt x="44642" y="53615"/>
                    <a:pt x="4067" y="19016"/>
                    <a:pt x="1489" y="16734"/>
                  </a:cubicBezTo>
                  <a:cubicBezTo>
                    <a:pt x="-339" y="15114"/>
                    <a:pt x="-509" y="12309"/>
                    <a:pt x="1117" y="10481"/>
                  </a:cubicBezTo>
                  <a:cubicBezTo>
                    <a:pt x="2750" y="8622"/>
                    <a:pt x="5549" y="8483"/>
                    <a:pt x="7383" y="10084"/>
                  </a:cubicBezTo>
                  <a:cubicBezTo>
                    <a:pt x="8328" y="10929"/>
                    <a:pt x="104845" y="92405"/>
                    <a:pt x="327440" y="339"/>
                  </a:cubicBezTo>
                  <a:cubicBezTo>
                    <a:pt x="329722" y="-600"/>
                    <a:pt x="332312" y="478"/>
                    <a:pt x="333245" y="2741"/>
                  </a:cubicBezTo>
                  <a:cubicBezTo>
                    <a:pt x="334184" y="5016"/>
                    <a:pt x="333106" y="7607"/>
                    <a:pt x="330844" y="8546"/>
                  </a:cubicBezTo>
                  <a:cubicBezTo>
                    <a:pt x="248522" y="42597"/>
                    <a:pt x="183239" y="53615"/>
                    <a:pt x="133260" y="536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1" name="Google Shape;2721;p50"/>
            <p:cNvSpPr/>
            <p:nvPr/>
          </p:nvSpPr>
          <p:spPr>
            <a:xfrm>
              <a:off x="3933968" y="494496"/>
              <a:ext cx="1432965" cy="1511039"/>
            </a:xfrm>
            <a:custGeom>
              <a:avLst/>
              <a:gdLst/>
              <a:ahLst/>
              <a:cxnLst/>
              <a:rect l="l" t="t" r="r" b="b"/>
              <a:pathLst>
                <a:path w="909819" h="959390" extrusionOk="0">
                  <a:moveTo>
                    <a:pt x="191885" y="929788"/>
                  </a:moveTo>
                  <a:lnTo>
                    <a:pt x="191885" y="929788"/>
                  </a:lnTo>
                  <a:cubicBezTo>
                    <a:pt x="308181" y="963102"/>
                    <a:pt x="430711" y="968384"/>
                    <a:pt x="549440" y="945200"/>
                  </a:cubicBezTo>
                  <a:lnTo>
                    <a:pt x="695765" y="916621"/>
                  </a:lnTo>
                  <a:cubicBezTo>
                    <a:pt x="820098" y="892341"/>
                    <a:pt x="909820" y="783400"/>
                    <a:pt x="909820" y="656717"/>
                  </a:cubicBezTo>
                  <a:lnTo>
                    <a:pt x="909820" y="318443"/>
                  </a:lnTo>
                  <a:cubicBezTo>
                    <a:pt x="909820" y="142575"/>
                    <a:pt x="767245" y="0"/>
                    <a:pt x="591376" y="0"/>
                  </a:cubicBezTo>
                  <a:lnTo>
                    <a:pt x="312285" y="0"/>
                  </a:lnTo>
                  <a:cubicBezTo>
                    <a:pt x="139814" y="0"/>
                    <a:pt x="0" y="139814"/>
                    <a:pt x="0" y="312285"/>
                  </a:cubicBezTo>
                  <a:lnTo>
                    <a:pt x="0" y="675217"/>
                  </a:lnTo>
                  <a:cubicBezTo>
                    <a:pt x="0" y="793385"/>
                    <a:pt x="78287" y="897244"/>
                    <a:pt x="191885" y="9297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2" name="Google Shape;2722;p50"/>
            <p:cNvSpPr/>
            <p:nvPr/>
          </p:nvSpPr>
          <p:spPr>
            <a:xfrm>
              <a:off x="4625852" y="494496"/>
              <a:ext cx="740735" cy="1486168"/>
            </a:xfrm>
            <a:custGeom>
              <a:avLst/>
              <a:gdLst/>
              <a:ahLst/>
              <a:cxnLst/>
              <a:rect l="l" t="t" r="r" b="b"/>
              <a:pathLst>
                <a:path w="470308" h="943599" extrusionOk="0">
                  <a:moveTo>
                    <a:pt x="318443" y="318443"/>
                  </a:moveTo>
                  <a:lnTo>
                    <a:pt x="318443" y="744723"/>
                  </a:lnTo>
                  <a:cubicBezTo>
                    <a:pt x="318443" y="827429"/>
                    <a:pt x="270336" y="911515"/>
                    <a:pt x="118092" y="943599"/>
                  </a:cubicBezTo>
                  <a:lnTo>
                    <a:pt x="256248" y="916615"/>
                  </a:lnTo>
                  <a:cubicBezTo>
                    <a:pt x="380581" y="892334"/>
                    <a:pt x="470309" y="783394"/>
                    <a:pt x="470309" y="656710"/>
                  </a:cubicBezTo>
                  <a:lnTo>
                    <a:pt x="470309" y="318443"/>
                  </a:lnTo>
                  <a:cubicBezTo>
                    <a:pt x="470309" y="142575"/>
                    <a:pt x="327734" y="0"/>
                    <a:pt x="151866" y="0"/>
                  </a:cubicBezTo>
                  <a:lnTo>
                    <a:pt x="0" y="0"/>
                  </a:lnTo>
                  <a:cubicBezTo>
                    <a:pt x="175869" y="0"/>
                    <a:pt x="318443" y="142575"/>
                    <a:pt x="318443" y="3184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3" name="Google Shape;2723;p50"/>
            <p:cNvSpPr/>
            <p:nvPr/>
          </p:nvSpPr>
          <p:spPr>
            <a:xfrm>
              <a:off x="4300987" y="495689"/>
              <a:ext cx="422801" cy="150768"/>
            </a:xfrm>
            <a:custGeom>
              <a:avLst/>
              <a:gdLst/>
              <a:ahLst/>
              <a:cxnLst/>
              <a:rect l="l" t="t" r="r" b="b"/>
              <a:pathLst>
                <a:path w="268445" h="95726" extrusionOk="0">
                  <a:moveTo>
                    <a:pt x="206559" y="95720"/>
                  </a:moveTo>
                  <a:lnTo>
                    <a:pt x="23637" y="95720"/>
                  </a:lnTo>
                  <a:cubicBezTo>
                    <a:pt x="15285" y="95720"/>
                    <a:pt x="7728" y="91446"/>
                    <a:pt x="3416" y="84292"/>
                  </a:cubicBezTo>
                  <a:cubicBezTo>
                    <a:pt x="-895" y="77138"/>
                    <a:pt x="-1141" y="68458"/>
                    <a:pt x="2767" y="61071"/>
                  </a:cubicBezTo>
                  <a:lnTo>
                    <a:pt x="33218" y="3446"/>
                  </a:lnTo>
                  <a:cubicBezTo>
                    <a:pt x="34365" y="1265"/>
                    <a:pt x="37069" y="452"/>
                    <a:pt x="39219" y="1593"/>
                  </a:cubicBezTo>
                  <a:cubicBezTo>
                    <a:pt x="41387" y="2740"/>
                    <a:pt x="42219" y="5425"/>
                    <a:pt x="41078" y="7593"/>
                  </a:cubicBezTo>
                  <a:lnTo>
                    <a:pt x="10627" y="65218"/>
                  </a:lnTo>
                  <a:cubicBezTo>
                    <a:pt x="8188" y="69826"/>
                    <a:pt x="8339" y="75240"/>
                    <a:pt x="11024" y="79703"/>
                  </a:cubicBezTo>
                  <a:cubicBezTo>
                    <a:pt x="13716" y="84166"/>
                    <a:pt x="18431" y="86832"/>
                    <a:pt x="23637" y="86832"/>
                  </a:cubicBezTo>
                  <a:lnTo>
                    <a:pt x="206559" y="86832"/>
                  </a:lnTo>
                  <a:cubicBezTo>
                    <a:pt x="212030" y="86832"/>
                    <a:pt x="217023" y="83826"/>
                    <a:pt x="219575" y="78991"/>
                  </a:cubicBezTo>
                  <a:lnTo>
                    <a:pt x="260074" y="2368"/>
                  </a:lnTo>
                  <a:cubicBezTo>
                    <a:pt x="261228" y="193"/>
                    <a:pt x="263932" y="-633"/>
                    <a:pt x="266075" y="521"/>
                  </a:cubicBezTo>
                  <a:cubicBezTo>
                    <a:pt x="268243" y="1668"/>
                    <a:pt x="269075" y="4353"/>
                    <a:pt x="267934" y="6522"/>
                  </a:cubicBezTo>
                  <a:lnTo>
                    <a:pt x="227436" y="83145"/>
                  </a:lnTo>
                  <a:cubicBezTo>
                    <a:pt x="223339" y="90904"/>
                    <a:pt x="215340" y="95726"/>
                    <a:pt x="206565" y="957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4" name="Google Shape;2724;p50"/>
            <p:cNvSpPr/>
            <p:nvPr/>
          </p:nvSpPr>
          <p:spPr>
            <a:xfrm>
              <a:off x="3860438" y="639383"/>
              <a:ext cx="36493" cy="726338"/>
            </a:xfrm>
            <a:custGeom>
              <a:avLst/>
              <a:gdLst/>
              <a:ahLst/>
              <a:cxnLst/>
              <a:rect l="l" t="t" r="r" b="b"/>
              <a:pathLst>
                <a:path w="23170" h="461167" extrusionOk="0">
                  <a:moveTo>
                    <a:pt x="13867" y="232"/>
                  </a:moveTo>
                  <a:cubicBezTo>
                    <a:pt x="6694" y="-1212"/>
                    <a:pt x="0" y="4272"/>
                    <a:pt x="0" y="11590"/>
                  </a:cubicBezTo>
                  <a:lnTo>
                    <a:pt x="0" y="449576"/>
                  </a:lnTo>
                  <a:cubicBezTo>
                    <a:pt x="0" y="457423"/>
                    <a:pt x="7640" y="463002"/>
                    <a:pt x="15115" y="460606"/>
                  </a:cubicBezTo>
                  <a:cubicBezTo>
                    <a:pt x="19912" y="459068"/>
                    <a:pt x="23171" y="454612"/>
                    <a:pt x="23171" y="449576"/>
                  </a:cubicBezTo>
                  <a:lnTo>
                    <a:pt x="23171" y="11590"/>
                  </a:lnTo>
                  <a:cubicBezTo>
                    <a:pt x="23171" y="6075"/>
                    <a:pt x="19282" y="1322"/>
                    <a:pt x="13874" y="2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5" name="Google Shape;2725;p50"/>
            <p:cNvSpPr/>
            <p:nvPr/>
          </p:nvSpPr>
          <p:spPr>
            <a:xfrm>
              <a:off x="3799403" y="527291"/>
              <a:ext cx="165811" cy="165802"/>
            </a:xfrm>
            <a:custGeom>
              <a:avLst/>
              <a:gdLst/>
              <a:ahLst/>
              <a:cxnLst/>
              <a:rect l="l" t="t" r="r" b="b"/>
              <a:pathLst>
                <a:path w="105277" h="105271" extrusionOk="0">
                  <a:moveTo>
                    <a:pt x="105278" y="52683"/>
                  </a:moveTo>
                  <a:cubicBezTo>
                    <a:pt x="105278" y="81735"/>
                    <a:pt x="81735" y="105272"/>
                    <a:pt x="52683" y="105272"/>
                  </a:cubicBezTo>
                  <a:cubicBezTo>
                    <a:pt x="39623" y="105272"/>
                    <a:pt x="27722" y="100563"/>
                    <a:pt x="18481" y="92659"/>
                  </a:cubicBezTo>
                  <a:cubicBezTo>
                    <a:pt x="7198" y="83065"/>
                    <a:pt x="0" y="68763"/>
                    <a:pt x="0" y="52683"/>
                  </a:cubicBezTo>
                  <a:cubicBezTo>
                    <a:pt x="0" y="23543"/>
                    <a:pt x="23543" y="0"/>
                    <a:pt x="52677" y="0"/>
                  </a:cubicBezTo>
                  <a:cubicBezTo>
                    <a:pt x="56938" y="0"/>
                    <a:pt x="61029" y="536"/>
                    <a:pt x="64937" y="1513"/>
                  </a:cubicBezTo>
                  <a:cubicBezTo>
                    <a:pt x="88032" y="6934"/>
                    <a:pt x="105272" y="27810"/>
                    <a:pt x="105272" y="5268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6" name="Google Shape;2726;p50"/>
            <p:cNvSpPr/>
            <p:nvPr/>
          </p:nvSpPr>
          <p:spPr>
            <a:xfrm>
              <a:off x="3799413" y="527281"/>
              <a:ext cx="131661" cy="148458"/>
            </a:xfrm>
            <a:custGeom>
              <a:avLst/>
              <a:gdLst/>
              <a:ahLst/>
              <a:cxnLst/>
              <a:rect l="l" t="t" r="r" b="b"/>
              <a:pathLst>
                <a:path w="83594" h="94259" extrusionOk="0">
                  <a:moveTo>
                    <a:pt x="83595" y="41671"/>
                  </a:moveTo>
                  <a:cubicBezTo>
                    <a:pt x="83595" y="70723"/>
                    <a:pt x="60052" y="94260"/>
                    <a:pt x="31006" y="94260"/>
                  </a:cubicBezTo>
                  <a:cubicBezTo>
                    <a:pt x="26650" y="94260"/>
                    <a:pt x="22478" y="93724"/>
                    <a:pt x="18481" y="92659"/>
                  </a:cubicBezTo>
                  <a:cubicBezTo>
                    <a:pt x="7198" y="83065"/>
                    <a:pt x="0" y="68763"/>
                    <a:pt x="0" y="52683"/>
                  </a:cubicBezTo>
                  <a:cubicBezTo>
                    <a:pt x="0" y="23543"/>
                    <a:pt x="23543" y="0"/>
                    <a:pt x="52677" y="0"/>
                  </a:cubicBezTo>
                  <a:cubicBezTo>
                    <a:pt x="56938" y="0"/>
                    <a:pt x="61029" y="536"/>
                    <a:pt x="64937" y="1513"/>
                  </a:cubicBezTo>
                  <a:cubicBezTo>
                    <a:pt x="76308" y="11106"/>
                    <a:pt x="83588" y="25497"/>
                    <a:pt x="83588" y="4166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7" name="Google Shape;2727;p50"/>
            <p:cNvSpPr/>
            <p:nvPr/>
          </p:nvSpPr>
          <p:spPr>
            <a:xfrm>
              <a:off x="3817093" y="550163"/>
              <a:ext cx="32081" cy="41519"/>
            </a:xfrm>
            <a:custGeom>
              <a:avLst/>
              <a:gdLst/>
              <a:ahLst/>
              <a:cxnLst/>
              <a:rect l="l" t="t" r="r" b="b"/>
              <a:pathLst>
                <a:path w="20369" h="26361" extrusionOk="0">
                  <a:moveTo>
                    <a:pt x="17367" y="17328"/>
                  </a:moveTo>
                  <a:cubicBezTo>
                    <a:pt x="13377" y="24237"/>
                    <a:pt x="6929" y="27981"/>
                    <a:pt x="2964" y="25687"/>
                  </a:cubicBezTo>
                  <a:cubicBezTo>
                    <a:pt x="-1001" y="23398"/>
                    <a:pt x="-988" y="15942"/>
                    <a:pt x="3002" y="9033"/>
                  </a:cubicBezTo>
                  <a:cubicBezTo>
                    <a:pt x="6992" y="2125"/>
                    <a:pt x="13440" y="-1619"/>
                    <a:pt x="17405" y="675"/>
                  </a:cubicBezTo>
                  <a:cubicBezTo>
                    <a:pt x="21370" y="2963"/>
                    <a:pt x="21357" y="10420"/>
                    <a:pt x="17367" y="1732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8" name="Google Shape;2728;p50"/>
            <p:cNvSpPr/>
            <p:nvPr/>
          </p:nvSpPr>
          <p:spPr>
            <a:xfrm>
              <a:off x="3859516" y="985273"/>
              <a:ext cx="74526" cy="546629"/>
            </a:xfrm>
            <a:custGeom>
              <a:avLst/>
              <a:gdLst/>
              <a:ahLst/>
              <a:cxnLst/>
              <a:rect l="l" t="t" r="r" b="b"/>
              <a:pathLst>
                <a:path w="47318" h="347066" extrusionOk="0">
                  <a:moveTo>
                    <a:pt x="0" y="47313"/>
                  </a:moveTo>
                  <a:lnTo>
                    <a:pt x="0" y="299748"/>
                  </a:lnTo>
                  <a:cubicBezTo>
                    <a:pt x="0" y="325913"/>
                    <a:pt x="21154" y="347066"/>
                    <a:pt x="47319" y="347066"/>
                  </a:cubicBezTo>
                  <a:lnTo>
                    <a:pt x="47319" y="0"/>
                  </a:lnTo>
                  <a:cubicBezTo>
                    <a:pt x="21154" y="0"/>
                    <a:pt x="0" y="21230"/>
                    <a:pt x="0" y="473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9" name="Google Shape;2729;p50"/>
            <p:cNvSpPr/>
            <p:nvPr/>
          </p:nvSpPr>
          <p:spPr>
            <a:xfrm>
              <a:off x="3859516" y="1330213"/>
              <a:ext cx="74526" cy="201521"/>
            </a:xfrm>
            <a:custGeom>
              <a:avLst/>
              <a:gdLst/>
              <a:ahLst/>
              <a:cxnLst/>
              <a:rect l="l" t="t" r="r" b="b"/>
              <a:pathLst>
                <a:path w="47318" h="127950" extrusionOk="0">
                  <a:moveTo>
                    <a:pt x="0" y="0"/>
                  </a:moveTo>
                  <a:lnTo>
                    <a:pt x="0" y="80632"/>
                  </a:lnTo>
                  <a:cubicBezTo>
                    <a:pt x="0" y="106797"/>
                    <a:pt x="21154" y="127951"/>
                    <a:pt x="47319" y="127951"/>
                  </a:cubicBezTo>
                  <a:lnTo>
                    <a:pt x="47319" y="38179"/>
                  </a:lnTo>
                  <a:cubicBezTo>
                    <a:pt x="36780" y="34050"/>
                    <a:pt x="20788" y="24028"/>
                    <a:pt x="0" y="0"/>
                  </a:cubicBezTo>
                  <a:close/>
                </a:path>
              </a:pathLst>
            </a:custGeom>
            <a:solidFill>
              <a:srgbClr val="05063F">
                <a:alpha val="101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0" name="Google Shape;2730;p50"/>
            <p:cNvSpPr/>
            <p:nvPr/>
          </p:nvSpPr>
          <p:spPr>
            <a:xfrm>
              <a:off x="5152195" y="985292"/>
              <a:ext cx="224623" cy="546599"/>
            </a:xfrm>
            <a:custGeom>
              <a:avLst/>
              <a:gdLst/>
              <a:ahLst/>
              <a:cxnLst/>
              <a:rect l="l" t="t" r="r" b="b"/>
              <a:pathLst>
                <a:path w="142618" h="347047" extrusionOk="0">
                  <a:moveTo>
                    <a:pt x="71309" y="347048"/>
                  </a:moveTo>
                  <a:cubicBezTo>
                    <a:pt x="31926" y="347048"/>
                    <a:pt x="0" y="269359"/>
                    <a:pt x="0" y="173524"/>
                  </a:cubicBezTo>
                  <a:cubicBezTo>
                    <a:pt x="0" y="77688"/>
                    <a:pt x="31926" y="0"/>
                    <a:pt x="71309" y="0"/>
                  </a:cubicBezTo>
                  <a:lnTo>
                    <a:pt x="142619" y="0"/>
                  </a:lnTo>
                  <a:lnTo>
                    <a:pt x="142619" y="347041"/>
                  </a:lnTo>
                  <a:lnTo>
                    <a:pt x="71309" y="34704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1" name="Google Shape;2731;p50"/>
            <p:cNvSpPr/>
            <p:nvPr/>
          </p:nvSpPr>
          <p:spPr>
            <a:xfrm>
              <a:off x="5264452" y="985292"/>
              <a:ext cx="224623" cy="546599"/>
            </a:xfrm>
            <a:custGeom>
              <a:avLst/>
              <a:gdLst/>
              <a:ahLst/>
              <a:cxnLst/>
              <a:rect l="l" t="t" r="r" b="b"/>
              <a:pathLst>
                <a:path w="142618" h="347047" extrusionOk="0">
                  <a:moveTo>
                    <a:pt x="142619" y="173524"/>
                  </a:moveTo>
                  <a:cubicBezTo>
                    <a:pt x="142619" y="269358"/>
                    <a:pt x="110692" y="347048"/>
                    <a:pt x="71309" y="347048"/>
                  </a:cubicBezTo>
                  <a:cubicBezTo>
                    <a:pt x="31926" y="347048"/>
                    <a:pt x="0" y="269358"/>
                    <a:pt x="0" y="173524"/>
                  </a:cubicBezTo>
                  <a:cubicBezTo>
                    <a:pt x="0" y="77689"/>
                    <a:pt x="31926" y="0"/>
                    <a:pt x="71309" y="0"/>
                  </a:cubicBezTo>
                  <a:cubicBezTo>
                    <a:pt x="110692" y="0"/>
                    <a:pt x="142619" y="77689"/>
                    <a:pt x="142619" y="173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2" name="Google Shape;2732;p50"/>
            <p:cNvSpPr/>
            <p:nvPr/>
          </p:nvSpPr>
          <p:spPr>
            <a:xfrm>
              <a:off x="5322611" y="1055427"/>
              <a:ext cx="137836" cy="406262"/>
            </a:xfrm>
            <a:custGeom>
              <a:avLst/>
              <a:gdLst/>
              <a:ahLst/>
              <a:cxnLst/>
              <a:rect l="l" t="t" r="r" b="b"/>
              <a:pathLst>
                <a:path w="87515" h="257944" extrusionOk="0">
                  <a:moveTo>
                    <a:pt x="87515" y="128972"/>
                  </a:moveTo>
                  <a:cubicBezTo>
                    <a:pt x="87515" y="200201"/>
                    <a:pt x="67924" y="257944"/>
                    <a:pt x="43758" y="257944"/>
                  </a:cubicBezTo>
                  <a:cubicBezTo>
                    <a:pt x="19591" y="257944"/>
                    <a:pt x="0" y="200201"/>
                    <a:pt x="0" y="128972"/>
                  </a:cubicBezTo>
                  <a:cubicBezTo>
                    <a:pt x="0" y="57743"/>
                    <a:pt x="19591" y="0"/>
                    <a:pt x="43758" y="0"/>
                  </a:cubicBezTo>
                  <a:cubicBezTo>
                    <a:pt x="67924" y="0"/>
                    <a:pt x="87515" y="57743"/>
                    <a:pt x="87515" y="12897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3" name="Google Shape;2733;p50"/>
            <p:cNvSpPr/>
            <p:nvPr/>
          </p:nvSpPr>
          <p:spPr>
            <a:xfrm>
              <a:off x="5384102" y="1055427"/>
              <a:ext cx="76313" cy="406262"/>
            </a:xfrm>
            <a:custGeom>
              <a:avLst/>
              <a:gdLst/>
              <a:ahLst/>
              <a:cxnLst/>
              <a:rect l="l" t="t" r="r" b="b"/>
              <a:pathLst>
                <a:path w="48453" h="257944" extrusionOk="0">
                  <a:moveTo>
                    <a:pt x="39062" y="128972"/>
                  </a:moveTo>
                  <a:cubicBezTo>
                    <a:pt x="39062" y="62422"/>
                    <a:pt x="21961" y="7677"/>
                    <a:pt x="0" y="763"/>
                  </a:cubicBezTo>
                  <a:cubicBezTo>
                    <a:pt x="1544" y="277"/>
                    <a:pt x="3107" y="0"/>
                    <a:pt x="4696" y="0"/>
                  </a:cubicBezTo>
                  <a:cubicBezTo>
                    <a:pt x="28863" y="0"/>
                    <a:pt x="48454" y="57745"/>
                    <a:pt x="48454" y="128972"/>
                  </a:cubicBezTo>
                  <a:cubicBezTo>
                    <a:pt x="48454" y="200199"/>
                    <a:pt x="28863" y="257944"/>
                    <a:pt x="4696" y="257944"/>
                  </a:cubicBezTo>
                  <a:cubicBezTo>
                    <a:pt x="3107" y="257944"/>
                    <a:pt x="1544" y="257667"/>
                    <a:pt x="0" y="257181"/>
                  </a:cubicBezTo>
                  <a:cubicBezTo>
                    <a:pt x="21954" y="250273"/>
                    <a:pt x="39062" y="195522"/>
                    <a:pt x="39062" y="1289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4" name="Google Shape;2734;p50"/>
            <p:cNvSpPr/>
            <p:nvPr/>
          </p:nvSpPr>
          <p:spPr>
            <a:xfrm>
              <a:off x="5319108" y="1051925"/>
              <a:ext cx="144845" cy="413271"/>
            </a:xfrm>
            <a:custGeom>
              <a:avLst/>
              <a:gdLst/>
              <a:ahLst/>
              <a:cxnLst/>
              <a:rect l="l" t="t" r="r" b="b"/>
              <a:pathLst>
                <a:path w="91965" h="262394" extrusionOk="0">
                  <a:moveTo>
                    <a:pt x="45983" y="262394"/>
                  </a:moveTo>
                  <a:cubicBezTo>
                    <a:pt x="20202" y="262394"/>
                    <a:pt x="0" y="204769"/>
                    <a:pt x="0" y="131197"/>
                  </a:cubicBezTo>
                  <a:cubicBezTo>
                    <a:pt x="0" y="57625"/>
                    <a:pt x="20196" y="0"/>
                    <a:pt x="45983" y="0"/>
                  </a:cubicBezTo>
                  <a:cubicBezTo>
                    <a:pt x="71770" y="0"/>
                    <a:pt x="91965" y="57625"/>
                    <a:pt x="91965" y="131197"/>
                  </a:cubicBezTo>
                  <a:cubicBezTo>
                    <a:pt x="91965" y="204769"/>
                    <a:pt x="71770" y="262394"/>
                    <a:pt x="45983" y="262394"/>
                  </a:cubicBezTo>
                  <a:close/>
                  <a:moveTo>
                    <a:pt x="45983" y="4444"/>
                  </a:moveTo>
                  <a:cubicBezTo>
                    <a:pt x="23467" y="4444"/>
                    <a:pt x="4444" y="62491"/>
                    <a:pt x="4444" y="131197"/>
                  </a:cubicBezTo>
                  <a:cubicBezTo>
                    <a:pt x="4444" y="199903"/>
                    <a:pt x="23467" y="257950"/>
                    <a:pt x="45983" y="257950"/>
                  </a:cubicBezTo>
                  <a:cubicBezTo>
                    <a:pt x="68498" y="257950"/>
                    <a:pt x="87522" y="199903"/>
                    <a:pt x="87522" y="131197"/>
                  </a:cubicBezTo>
                  <a:cubicBezTo>
                    <a:pt x="87522" y="62491"/>
                    <a:pt x="68498" y="4444"/>
                    <a:pt x="45983" y="444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5" name="Google Shape;2735;p50"/>
            <p:cNvSpPr/>
            <p:nvPr/>
          </p:nvSpPr>
          <p:spPr>
            <a:xfrm>
              <a:off x="5378448" y="639383"/>
              <a:ext cx="36493" cy="628516"/>
            </a:xfrm>
            <a:custGeom>
              <a:avLst/>
              <a:gdLst/>
              <a:ahLst/>
              <a:cxnLst/>
              <a:rect l="l" t="t" r="r" b="b"/>
              <a:pathLst>
                <a:path w="23170" h="399058" extrusionOk="0">
                  <a:moveTo>
                    <a:pt x="13867" y="232"/>
                  </a:moveTo>
                  <a:cubicBezTo>
                    <a:pt x="6694" y="-1212"/>
                    <a:pt x="0" y="4272"/>
                    <a:pt x="0" y="11590"/>
                  </a:cubicBezTo>
                  <a:lnTo>
                    <a:pt x="0" y="387463"/>
                  </a:lnTo>
                  <a:cubicBezTo>
                    <a:pt x="0" y="395310"/>
                    <a:pt x="7640" y="400889"/>
                    <a:pt x="15115" y="398500"/>
                  </a:cubicBezTo>
                  <a:cubicBezTo>
                    <a:pt x="19912" y="396962"/>
                    <a:pt x="23171" y="392506"/>
                    <a:pt x="23171" y="387463"/>
                  </a:cubicBezTo>
                  <a:lnTo>
                    <a:pt x="23171" y="11590"/>
                  </a:lnTo>
                  <a:cubicBezTo>
                    <a:pt x="23171" y="6075"/>
                    <a:pt x="19282" y="1322"/>
                    <a:pt x="13874" y="2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6" name="Google Shape;2736;p50"/>
            <p:cNvSpPr/>
            <p:nvPr/>
          </p:nvSpPr>
          <p:spPr>
            <a:xfrm>
              <a:off x="5317411" y="527291"/>
              <a:ext cx="165811" cy="165802"/>
            </a:xfrm>
            <a:custGeom>
              <a:avLst/>
              <a:gdLst/>
              <a:ahLst/>
              <a:cxnLst/>
              <a:rect l="l" t="t" r="r" b="b"/>
              <a:pathLst>
                <a:path w="105277" h="105271" extrusionOk="0">
                  <a:moveTo>
                    <a:pt x="105278" y="52683"/>
                  </a:moveTo>
                  <a:cubicBezTo>
                    <a:pt x="105278" y="81735"/>
                    <a:pt x="81735" y="105272"/>
                    <a:pt x="52683" y="105272"/>
                  </a:cubicBezTo>
                  <a:cubicBezTo>
                    <a:pt x="39623" y="105272"/>
                    <a:pt x="27722" y="100563"/>
                    <a:pt x="18481" y="92659"/>
                  </a:cubicBezTo>
                  <a:cubicBezTo>
                    <a:pt x="7198" y="83065"/>
                    <a:pt x="0" y="68763"/>
                    <a:pt x="0" y="52683"/>
                  </a:cubicBezTo>
                  <a:cubicBezTo>
                    <a:pt x="0" y="23543"/>
                    <a:pt x="23543" y="0"/>
                    <a:pt x="52677" y="0"/>
                  </a:cubicBezTo>
                  <a:cubicBezTo>
                    <a:pt x="56938" y="0"/>
                    <a:pt x="61029" y="536"/>
                    <a:pt x="64937" y="1513"/>
                  </a:cubicBezTo>
                  <a:cubicBezTo>
                    <a:pt x="88032" y="6934"/>
                    <a:pt x="105272" y="27810"/>
                    <a:pt x="105272" y="5268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7" name="Google Shape;2737;p50"/>
            <p:cNvSpPr/>
            <p:nvPr/>
          </p:nvSpPr>
          <p:spPr>
            <a:xfrm>
              <a:off x="5317421" y="527281"/>
              <a:ext cx="131661" cy="148458"/>
            </a:xfrm>
            <a:custGeom>
              <a:avLst/>
              <a:gdLst/>
              <a:ahLst/>
              <a:cxnLst/>
              <a:rect l="l" t="t" r="r" b="b"/>
              <a:pathLst>
                <a:path w="83594" h="94259" extrusionOk="0">
                  <a:moveTo>
                    <a:pt x="83594" y="41671"/>
                  </a:moveTo>
                  <a:cubicBezTo>
                    <a:pt x="83594" y="70723"/>
                    <a:pt x="60052" y="94260"/>
                    <a:pt x="31006" y="94260"/>
                  </a:cubicBezTo>
                  <a:cubicBezTo>
                    <a:pt x="26650" y="94260"/>
                    <a:pt x="22478" y="93724"/>
                    <a:pt x="18481" y="92659"/>
                  </a:cubicBezTo>
                  <a:cubicBezTo>
                    <a:pt x="7198" y="83065"/>
                    <a:pt x="0" y="68763"/>
                    <a:pt x="0" y="52683"/>
                  </a:cubicBezTo>
                  <a:cubicBezTo>
                    <a:pt x="0" y="23543"/>
                    <a:pt x="23543" y="0"/>
                    <a:pt x="52677" y="0"/>
                  </a:cubicBezTo>
                  <a:cubicBezTo>
                    <a:pt x="56938" y="0"/>
                    <a:pt x="61029" y="536"/>
                    <a:pt x="64937" y="1513"/>
                  </a:cubicBezTo>
                  <a:cubicBezTo>
                    <a:pt x="76308" y="11106"/>
                    <a:pt x="83594" y="25497"/>
                    <a:pt x="83594" y="4166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8" name="Google Shape;2738;p50"/>
            <p:cNvSpPr/>
            <p:nvPr/>
          </p:nvSpPr>
          <p:spPr>
            <a:xfrm>
              <a:off x="5335101" y="550163"/>
              <a:ext cx="32081" cy="41519"/>
            </a:xfrm>
            <a:custGeom>
              <a:avLst/>
              <a:gdLst/>
              <a:ahLst/>
              <a:cxnLst/>
              <a:rect l="l" t="t" r="r" b="b"/>
              <a:pathLst>
                <a:path w="20369" h="26361" extrusionOk="0">
                  <a:moveTo>
                    <a:pt x="17367" y="17328"/>
                  </a:moveTo>
                  <a:cubicBezTo>
                    <a:pt x="13377" y="24237"/>
                    <a:pt x="6929" y="27981"/>
                    <a:pt x="2964" y="25687"/>
                  </a:cubicBezTo>
                  <a:cubicBezTo>
                    <a:pt x="-1001" y="23398"/>
                    <a:pt x="-988" y="15942"/>
                    <a:pt x="3002" y="9033"/>
                  </a:cubicBezTo>
                  <a:cubicBezTo>
                    <a:pt x="6992" y="2125"/>
                    <a:pt x="13440" y="-1619"/>
                    <a:pt x="17405" y="675"/>
                  </a:cubicBezTo>
                  <a:cubicBezTo>
                    <a:pt x="21370" y="2963"/>
                    <a:pt x="21357" y="10420"/>
                    <a:pt x="17367" y="1732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9" name="Google Shape;2739;p50"/>
            <p:cNvSpPr/>
            <p:nvPr/>
          </p:nvSpPr>
          <p:spPr>
            <a:xfrm>
              <a:off x="5199209" y="980053"/>
              <a:ext cx="122806" cy="557103"/>
            </a:xfrm>
            <a:custGeom>
              <a:avLst/>
              <a:gdLst/>
              <a:ahLst/>
              <a:cxnLst/>
              <a:rect l="l" t="t" r="r" b="b"/>
              <a:pathLst>
                <a:path w="77972" h="353716" extrusionOk="0">
                  <a:moveTo>
                    <a:pt x="74638" y="353704"/>
                  </a:moveTo>
                  <a:cubicBezTo>
                    <a:pt x="32784" y="353704"/>
                    <a:pt x="0" y="276022"/>
                    <a:pt x="0" y="176852"/>
                  </a:cubicBezTo>
                  <a:cubicBezTo>
                    <a:pt x="0" y="77682"/>
                    <a:pt x="32784" y="0"/>
                    <a:pt x="74638" y="0"/>
                  </a:cubicBezTo>
                  <a:cubicBezTo>
                    <a:pt x="76478" y="0"/>
                    <a:pt x="77972" y="1494"/>
                    <a:pt x="77972" y="3334"/>
                  </a:cubicBezTo>
                  <a:cubicBezTo>
                    <a:pt x="77972" y="5175"/>
                    <a:pt x="76478" y="6669"/>
                    <a:pt x="74638" y="6669"/>
                  </a:cubicBezTo>
                  <a:cubicBezTo>
                    <a:pt x="37158" y="6669"/>
                    <a:pt x="6663" y="83021"/>
                    <a:pt x="6663" y="176858"/>
                  </a:cubicBezTo>
                  <a:cubicBezTo>
                    <a:pt x="6663" y="270696"/>
                    <a:pt x="37158" y="347048"/>
                    <a:pt x="74638" y="347048"/>
                  </a:cubicBezTo>
                  <a:cubicBezTo>
                    <a:pt x="76478" y="347048"/>
                    <a:pt x="77972" y="348542"/>
                    <a:pt x="77972" y="350382"/>
                  </a:cubicBezTo>
                  <a:cubicBezTo>
                    <a:pt x="77972" y="352223"/>
                    <a:pt x="76478" y="353716"/>
                    <a:pt x="74638" y="3537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0" name="Google Shape;2740;p50"/>
            <p:cNvSpPr/>
            <p:nvPr/>
          </p:nvSpPr>
          <p:spPr>
            <a:xfrm>
              <a:off x="5146956" y="980053"/>
              <a:ext cx="224644" cy="557103"/>
            </a:xfrm>
            <a:custGeom>
              <a:avLst/>
              <a:gdLst/>
              <a:ahLst/>
              <a:cxnLst/>
              <a:rect l="l" t="t" r="r" b="b"/>
              <a:pathLst>
                <a:path w="142631" h="353716" extrusionOk="0">
                  <a:moveTo>
                    <a:pt x="139297" y="353704"/>
                  </a:moveTo>
                  <a:lnTo>
                    <a:pt x="74637" y="353704"/>
                  </a:lnTo>
                  <a:cubicBezTo>
                    <a:pt x="32790" y="353704"/>
                    <a:pt x="0" y="276022"/>
                    <a:pt x="0" y="176852"/>
                  </a:cubicBezTo>
                  <a:cubicBezTo>
                    <a:pt x="0" y="77682"/>
                    <a:pt x="32784" y="0"/>
                    <a:pt x="74637" y="0"/>
                  </a:cubicBezTo>
                  <a:lnTo>
                    <a:pt x="139221" y="0"/>
                  </a:lnTo>
                  <a:cubicBezTo>
                    <a:pt x="141062" y="0"/>
                    <a:pt x="142556" y="1494"/>
                    <a:pt x="142556" y="3334"/>
                  </a:cubicBezTo>
                  <a:cubicBezTo>
                    <a:pt x="142556" y="5175"/>
                    <a:pt x="141062" y="6669"/>
                    <a:pt x="139221" y="6669"/>
                  </a:cubicBezTo>
                  <a:lnTo>
                    <a:pt x="74637" y="6669"/>
                  </a:lnTo>
                  <a:cubicBezTo>
                    <a:pt x="37158" y="6669"/>
                    <a:pt x="6669" y="83021"/>
                    <a:pt x="6669" y="176858"/>
                  </a:cubicBezTo>
                  <a:cubicBezTo>
                    <a:pt x="6669" y="270696"/>
                    <a:pt x="37164" y="347048"/>
                    <a:pt x="74637" y="347048"/>
                  </a:cubicBezTo>
                  <a:lnTo>
                    <a:pt x="139297" y="347048"/>
                  </a:lnTo>
                  <a:cubicBezTo>
                    <a:pt x="141137" y="347048"/>
                    <a:pt x="142631" y="348542"/>
                    <a:pt x="142631" y="350382"/>
                  </a:cubicBezTo>
                  <a:cubicBezTo>
                    <a:pt x="142631" y="352223"/>
                    <a:pt x="141137" y="353716"/>
                    <a:pt x="139297" y="3537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1" name="Google Shape;2741;p50"/>
            <p:cNvSpPr/>
            <p:nvPr/>
          </p:nvSpPr>
          <p:spPr>
            <a:xfrm>
              <a:off x="4004629" y="754376"/>
              <a:ext cx="1030357" cy="1103951"/>
            </a:xfrm>
            <a:custGeom>
              <a:avLst/>
              <a:gdLst/>
              <a:ahLst/>
              <a:cxnLst/>
              <a:rect l="l" t="t" r="r" b="b"/>
              <a:pathLst>
                <a:path w="654195" h="700921" extrusionOk="0">
                  <a:moveTo>
                    <a:pt x="326373" y="700922"/>
                  </a:moveTo>
                  <a:lnTo>
                    <a:pt x="327829" y="700922"/>
                  </a:lnTo>
                  <a:cubicBezTo>
                    <a:pt x="508078" y="700922"/>
                    <a:pt x="654195" y="554798"/>
                    <a:pt x="654195" y="374555"/>
                  </a:cubicBezTo>
                  <a:lnTo>
                    <a:pt x="654195" y="327098"/>
                  </a:lnTo>
                  <a:cubicBezTo>
                    <a:pt x="654195" y="146451"/>
                    <a:pt x="507750" y="0"/>
                    <a:pt x="327098" y="0"/>
                  </a:cubicBezTo>
                  <a:lnTo>
                    <a:pt x="327098" y="0"/>
                  </a:lnTo>
                  <a:cubicBezTo>
                    <a:pt x="146445" y="0"/>
                    <a:pt x="0" y="146445"/>
                    <a:pt x="0" y="327098"/>
                  </a:cubicBezTo>
                  <a:lnTo>
                    <a:pt x="0" y="374555"/>
                  </a:lnTo>
                  <a:cubicBezTo>
                    <a:pt x="0" y="554805"/>
                    <a:pt x="146123" y="700922"/>
                    <a:pt x="326373" y="7009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2" name="Google Shape;2742;p50"/>
            <p:cNvSpPr/>
            <p:nvPr/>
          </p:nvSpPr>
          <p:spPr>
            <a:xfrm>
              <a:off x="4779064" y="1355408"/>
              <a:ext cx="164491" cy="164491"/>
            </a:xfrm>
            <a:custGeom>
              <a:avLst/>
              <a:gdLst/>
              <a:ahLst/>
              <a:cxnLst/>
              <a:rect l="l" t="t" r="r" b="b"/>
              <a:pathLst>
                <a:path w="104439" h="104439" extrusionOk="0">
                  <a:moveTo>
                    <a:pt x="96409" y="40171"/>
                  </a:moveTo>
                  <a:lnTo>
                    <a:pt x="96409" y="32134"/>
                  </a:lnTo>
                  <a:lnTo>
                    <a:pt x="96409" y="24104"/>
                  </a:lnTo>
                  <a:lnTo>
                    <a:pt x="88372" y="24104"/>
                  </a:lnTo>
                  <a:lnTo>
                    <a:pt x="88372" y="16067"/>
                  </a:lnTo>
                  <a:lnTo>
                    <a:pt x="80342" y="16067"/>
                  </a:lnTo>
                  <a:lnTo>
                    <a:pt x="80342" y="8030"/>
                  </a:lnTo>
                  <a:lnTo>
                    <a:pt x="72305" y="8030"/>
                  </a:lnTo>
                  <a:lnTo>
                    <a:pt x="64275" y="8030"/>
                  </a:lnTo>
                  <a:lnTo>
                    <a:pt x="64275" y="0"/>
                  </a:lnTo>
                  <a:lnTo>
                    <a:pt x="56238" y="0"/>
                  </a:lnTo>
                  <a:lnTo>
                    <a:pt x="48208" y="0"/>
                  </a:lnTo>
                  <a:lnTo>
                    <a:pt x="40171" y="0"/>
                  </a:lnTo>
                  <a:lnTo>
                    <a:pt x="40171" y="8030"/>
                  </a:lnTo>
                  <a:lnTo>
                    <a:pt x="32141" y="8030"/>
                  </a:lnTo>
                  <a:lnTo>
                    <a:pt x="24104" y="8030"/>
                  </a:lnTo>
                  <a:lnTo>
                    <a:pt x="24104" y="16067"/>
                  </a:lnTo>
                  <a:lnTo>
                    <a:pt x="16067" y="16067"/>
                  </a:lnTo>
                  <a:lnTo>
                    <a:pt x="16067" y="24104"/>
                  </a:lnTo>
                  <a:lnTo>
                    <a:pt x="8037" y="24104"/>
                  </a:lnTo>
                  <a:lnTo>
                    <a:pt x="8037" y="32134"/>
                  </a:lnTo>
                  <a:lnTo>
                    <a:pt x="8037" y="40171"/>
                  </a:lnTo>
                  <a:lnTo>
                    <a:pt x="0" y="40171"/>
                  </a:lnTo>
                  <a:lnTo>
                    <a:pt x="0" y="48201"/>
                  </a:lnTo>
                  <a:lnTo>
                    <a:pt x="0" y="56238"/>
                  </a:lnTo>
                  <a:lnTo>
                    <a:pt x="0" y="64269"/>
                  </a:lnTo>
                  <a:lnTo>
                    <a:pt x="8037" y="64269"/>
                  </a:lnTo>
                  <a:lnTo>
                    <a:pt x="8037" y="72305"/>
                  </a:lnTo>
                  <a:lnTo>
                    <a:pt x="8037" y="80336"/>
                  </a:lnTo>
                  <a:lnTo>
                    <a:pt x="16067" y="80336"/>
                  </a:lnTo>
                  <a:lnTo>
                    <a:pt x="16067" y="88372"/>
                  </a:lnTo>
                  <a:lnTo>
                    <a:pt x="24104" y="88372"/>
                  </a:lnTo>
                  <a:lnTo>
                    <a:pt x="24104" y="96403"/>
                  </a:lnTo>
                  <a:lnTo>
                    <a:pt x="32141" y="96403"/>
                  </a:lnTo>
                  <a:lnTo>
                    <a:pt x="40171" y="96403"/>
                  </a:lnTo>
                  <a:lnTo>
                    <a:pt x="40171" y="104440"/>
                  </a:lnTo>
                  <a:lnTo>
                    <a:pt x="48208" y="104440"/>
                  </a:lnTo>
                  <a:lnTo>
                    <a:pt x="56238" y="104440"/>
                  </a:lnTo>
                  <a:lnTo>
                    <a:pt x="64275" y="104440"/>
                  </a:lnTo>
                  <a:lnTo>
                    <a:pt x="64275" y="96403"/>
                  </a:lnTo>
                  <a:lnTo>
                    <a:pt x="72305" y="96403"/>
                  </a:lnTo>
                  <a:lnTo>
                    <a:pt x="80342" y="96403"/>
                  </a:lnTo>
                  <a:lnTo>
                    <a:pt x="80342" y="88372"/>
                  </a:lnTo>
                  <a:lnTo>
                    <a:pt x="88372" y="88372"/>
                  </a:lnTo>
                  <a:lnTo>
                    <a:pt x="88372" y="80336"/>
                  </a:lnTo>
                  <a:lnTo>
                    <a:pt x="96409" y="80336"/>
                  </a:lnTo>
                  <a:lnTo>
                    <a:pt x="96409" y="72305"/>
                  </a:lnTo>
                  <a:lnTo>
                    <a:pt x="96409" y="64269"/>
                  </a:lnTo>
                  <a:lnTo>
                    <a:pt x="104439" y="64269"/>
                  </a:lnTo>
                  <a:lnTo>
                    <a:pt x="104439" y="56238"/>
                  </a:lnTo>
                  <a:lnTo>
                    <a:pt x="104439" y="48201"/>
                  </a:lnTo>
                  <a:lnTo>
                    <a:pt x="104439" y="40171"/>
                  </a:lnTo>
                  <a:lnTo>
                    <a:pt x="96409" y="401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3" name="Google Shape;2743;p50"/>
            <p:cNvSpPr/>
            <p:nvPr/>
          </p:nvSpPr>
          <p:spPr>
            <a:xfrm>
              <a:off x="4323502" y="1401212"/>
              <a:ext cx="285599" cy="93568"/>
            </a:xfrm>
            <a:custGeom>
              <a:avLst/>
              <a:gdLst/>
              <a:ahLst/>
              <a:cxnLst/>
              <a:rect l="l" t="t" r="r" b="b"/>
              <a:pathLst>
                <a:path w="181333" h="59408" extrusionOk="0">
                  <a:moveTo>
                    <a:pt x="138389" y="59409"/>
                  </a:moveTo>
                  <a:lnTo>
                    <a:pt x="90673" y="18349"/>
                  </a:lnTo>
                  <a:lnTo>
                    <a:pt x="42932" y="59409"/>
                  </a:lnTo>
                  <a:lnTo>
                    <a:pt x="0" y="8598"/>
                  </a:lnTo>
                  <a:lnTo>
                    <a:pt x="10180" y="0"/>
                  </a:lnTo>
                  <a:lnTo>
                    <a:pt x="44445" y="40543"/>
                  </a:lnTo>
                  <a:lnTo>
                    <a:pt x="90673" y="769"/>
                  </a:lnTo>
                  <a:lnTo>
                    <a:pt x="136895" y="40543"/>
                  </a:lnTo>
                  <a:lnTo>
                    <a:pt x="171147" y="0"/>
                  </a:lnTo>
                  <a:lnTo>
                    <a:pt x="181334" y="8598"/>
                  </a:lnTo>
                  <a:lnTo>
                    <a:pt x="138389" y="5940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4" name="Google Shape;2744;p50"/>
            <p:cNvSpPr/>
            <p:nvPr/>
          </p:nvSpPr>
          <p:spPr>
            <a:xfrm>
              <a:off x="4624960" y="1110014"/>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5" name="Google Shape;2745;p50"/>
            <p:cNvSpPr/>
            <p:nvPr/>
          </p:nvSpPr>
          <p:spPr>
            <a:xfrm>
              <a:off x="4624960" y="1200679"/>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6" name="Google Shape;2746;p50"/>
            <p:cNvSpPr/>
            <p:nvPr/>
          </p:nvSpPr>
          <p:spPr>
            <a:xfrm>
              <a:off x="4624960" y="1291356"/>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7" name="Google Shape;2747;p50"/>
            <p:cNvSpPr/>
            <p:nvPr/>
          </p:nvSpPr>
          <p:spPr>
            <a:xfrm>
              <a:off x="4624950" y="1197186"/>
              <a:ext cx="90709" cy="6998"/>
            </a:xfrm>
            <a:custGeom>
              <a:avLst/>
              <a:gdLst/>
              <a:ahLst/>
              <a:cxnLst/>
              <a:rect l="l" t="t" r="r" b="b"/>
              <a:pathLst>
                <a:path w="57593" h="4443" extrusionOk="0">
                  <a:moveTo>
                    <a:pt x="0" y="0"/>
                  </a:moveTo>
                  <a:lnTo>
                    <a:pt x="57593" y="0"/>
                  </a:lnTo>
                  <a:lnTo>
                    <a:pt x="57593" y="4444"/>
                  </a:lnTo>
                  <a:lnTo>
                    <a:pt x="0" y="44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8" name="Google Shape;2748;p50"/>
            <p:cNvSpPr/>
            <p:nvPr/>
          </p:nvSpPr>
          <p:spPr>
            <a:xfrm>
              <a:off x="4624950" y="1287853"/>
              <a:ext cx="90709" cy="6998"/>
            </a:xfrm>
            <a:custGeom>
              <a:avLst/>
              <a:gdLst/>
              <a:ahLst/>
              <a:cxnLst/>
              <a:rect l="l" t="t" r="r" b="b"/>
              <a:pathLst>
                <a:path w="57593" h="4443" extrusionOk="0">
                  <a:moveTo>
                    <a:pt x="0" y="0"/>
                  </a:moveTo>
                  <a:lnTo>
                    <a:pt x="57593" y="0"/>
                  </a:lnTo>
                  <a:lnTo>
                    <a:pt x="57593" y="4444"/>
                  </a:lnTo>
                  <a:lnTo>
                    <a:pt x="0" y="44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9" name="Google Shape;2749;p50"/>
            <p:cNvSpPr/>
            <p:nvPr/>
          </p:nvSpPr>
          <p:spPr>
            <a:xfrm>
              <a:off x="4216682" y="1110014"/>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0" name="Google Shape;2750;p50"/>
            <p:cNvSpPr/>
            <p:nvPr/>
          </p:nvSpPr>
          <p:spPr>
            <a:xfrm>
              <a:off x="4216682" y="1200679"/>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1" name="Google Shape;2751;p50"/>
            <p:cNvSpPr/>
            <p:nvPr/>
          </p:nvSpPr>
          <p:spPr>
            <a:xfrm>
              <a:off x="4216682" y="1291356"/>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2" name="Google Shape;2752;p50"/>
            <p:cNvSpPr/>
            <p:nvPr/>
          </p:nvSpPr>
          <p:spPr>
            <a:xfrm>
              <a:off x="4216682" y="1197186"/>
              <a:ext cx="90709" cy="6998"/>
            </a:xfrm>
            <a:custGeom>
              <a:avLst/>
              <a:gdLst/>
              <a:ahLst/>
              <a:cxnLst/>
              <a:rect l="l" t="t" r="r" b="b"/>
              <a:pathLst>
                <a:path w="57593" h="4443" extrusionOk="0">
                  <a:moveTo>
                    <a:pt x="0" y="0"/>
                  </a:moveTo>
                  <a:lnTo>
                    <a:pt x="57593" y="0"/>
                  </a:lnTo>
                  <a:lnTo>
                    <a:pt x="57593" y="4444"/>
                  </a:lnTo>
                  <a:lnTo>
                    <a:pt x="0" y="44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3" name="Google Shape;2753;p50"/>
            <p:cNvSpPr/>
            <p:nvPr/>
          </p:nvSpPr>
          <p:spPr>
            <a:xfrm>
              <a:off x="4216682" y="1287853"/>
              <a:ext cx="90709" cy="6998"/>
            </a:xfrm>
            <a:custGeom>
              <a:avLst/>
              <a:gdLst/>
              <a:ahLst/>
              <a:cxnLst/>
              <a:rect l="l" t="t" r="r" b="b"/>
              <a:pathLst>
                <a:path w="57593" h="4443" extrusionOk="0">
                  <a:moveTo>
                    <a:pt x="0" y="0"/>
                  </a:moveTo>
                  <a:lnTo>
                    <a:pt x="57593" y="0"/>
                  </a:lnTo>
                  <a:lnTo>
                    <a:pt x="57593" y="4444"/>
                  </a:lnTo>
                  <a:lnTo>
                    <a:pt x="0" y="44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4" name="Google Shape;2754;p50"/>
            <p:cNvSpPr/>
            <p:nvPr/>
          </p:nvSpPr>
          <p:spPr>
            <a:xfrm>
              <a:off x="4006098" y="1355418"/>
              <a:ext cx="135255" cy="164471"/>
            </a:xfrm>
            <a:custGeom>
              <a:avLst/>
              <a:gdLst/>
              <a:ahLst/>
              <a:cxnLst/>
              <a:rect l="l" t="t" r="r" b="b"/>
              <a:pathLst>
                <a:path w="85876" h="104426" extrusionOk="0">
                  <a:moveTo>
                    <a:pt x="77846" y="32128"/>
                  </a:moveTo>
                  <a:lnTo>
                    <a:pt x="77846" y="24098"/>
                  </a:lnTo>
                  <a:lnTo>
                    <a:pt x="69815" y="24098"/>
                  </a:lnTo>
                  <a:lnTo>
                    <a:pt x="69815" y="16061"/>
                  </a:lnTo>
                  <a:lnTo>
                    <a:pt x="61785" y="16061"/>
                  </a:lnTo>
                  <a:lnTo>
                    <a:pt x="61785" y="8030"/>
                  </a:lnTo>
                  <a:lnTo>
                    <a:pt x="45718" y="8030"/>
                  </a:lnTo>
                  <a:lnTo>
                    <a:pt x="45718" y="0"/>
                  </a:lnTo>
                  <a:lnTo>
                    <a:pt x="21620" y="0"/>
                  </a:lnTo>
                  <a:lnTo>
                    <a:pt x="21620" y="8030"/>
                  </a:lnTo>
                  <a:lnTo>
                    <a:pt x="5553" y="8030"/>
                  </a:lnTo>
                  <a:lnTo>
                    <a:pt x="5553" y="16061"/>
                  </a:lnTo>
                  <a:lnTo>
                    <a:pt x="0" y="16061"/>
                  </a:lnTo>
                  <a:cubicBezTo>
                    <a:pt x="1973" y="43959"/>
                    <a:pt x="7438" y="70874"/>
                    <a:pt x="15985" y="96397"/>
                  </a:cubicBezTo>
                  <a:lnTo>
                    <a:pt x="21620" y="96397"/>
                  </a:lnTo>
                  <a:lnTo>
                    <a:pt x="21620" y="104427"/>
                  </a:lnTo>
                  <a:lnTo>
                    <a:pt x="45718" y="104427"/>
                  </a:lnTo>
                  <a:lnTo>
                    <a:pt x="45718" y="96397"/>
                  </a:lnTo>
                  <a:lnTo>
                    <a:pt x="61785" y="96397"/>
                  </a:lnTo>
                  <a:lnTo>
                    <a:pt x="61785" y="88360"/>
                  </a:lnTo>
                  <a:lnTo>
                    <a:pt x="69815" y="88360"/>
                  </a:lnTo>
                  <a:lnTo>
                    <a:pt x="69815" y="80329"/>
                  </a:lnTo>
                  <a:lnTo>
                    <a:pt x="77846" y="80329"/>
                  </a:lnTo>
                  <a:lnTo>
                    <a:pt x="77846" y="64262"/>
                  </a:lnTo>
                  <a:lnTo>
                    <a:pt x="85876" y="64262"/>
                  </a:lnTo>
                  <a:lnTo>
                    <a:pt x="85876" y="40158"/>
                  </a:lnTo>
                  <a:lnTo>
                    <a:pt x="77846" y="40158"/>
                  </a:lnTo>
                  <a:lnTo>
                    <a:pt x="77846" y="3212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5" name="Google Shape;2755;p50"/>
            <p:cNvSpPr/>
            <p:nvPr/>
          </p:nvSpPr>
          <p:spPr>
            <a:xfrm>
              <a:off x="4001136" y="750874"/>
              <a:ext cx="1037366" cy="1110959"/>
            </a:xfrm>
            <a:custGeom>
              <a:avLst/>
              <a:gdLst/>
              <a:ahLst/>
              <a:cxnLst/>
              <a:rect l="l" t="t" r="r" b="b"/>
              <a:pathLst>
                <a:path w="658645" h="705371" extrusionOk="0">
                  <a:moveTo>
                    <a:pt x="330047" y="705372"/>
                  </a:moveTo>
                  <a:lnTo>
                    <a:pt x="328592" y="705372"/>
                  </a:lnTo>
                  <a:cubicBezTo>
                    <a:pt x="147403" y="705372"/>
                    <a:pt x="0" y="557963"/>
                    <a:pt x="0" y="376774"/>
                  </a:cubicBezTo>
                  <a:lnTo>
                    <a:pt x="0" y="329316"/>
                  </a:lnTo>
                  <a:cubicBezTo>
                    <a:pt x="0" y="147731"/>
                    <a:pt x="147737" y="0"/>
                    <a:pt x="329323" y="0"/>
                  </a:cubicBezTo>
                  <a:cubicBezTo>
                    <a:pt x="510908" y="0"/>
                    <a:pt x="658645" y="147731"/>
                    <a:pt x="658645" y="329316"/>
                  </a:cubicBezTo>
                  <a:lnTo>
                    <a:pt x="658645" y="376774"/>
                  </a:lnTo>
                  <a:cubicBezTo>
                    <a:pt x="658645" y="557963"/>
                    <a:pt x="511243" y="705372"/>
                    <a:pt x="330054" y="705372"/>
                  </a:cubicBezTo>
                  <a:close/>
                  <a:moveTo>
                    <a:pt x="329316" y="4450"/>
                  </a:moveTo>
                  <a:cubicBezTo>
                    <a:pt x="150176" y="4450"/>
                    <a:pt x="4438" y="150189"/>
                    <a:pt x="4438" y="329323"/>
                  </a:cubicBezTo>
                  <a:lnTo>
                    <a:pt x="4438" y="376780"/>
                  </a:lnTo>
                  <a:cubicBezTo>
                    <a:pt x="4438" y="555523"/>
                    <a:pt x="149849" y="700934"/>
                    <a:pt x="328585" y="700934"/>
                  </a:cubicBezTo>
                  <a:lnTo>
                    <a:pt x="330041" y="700934"/>
                  </a:lnTo>
                  <a:cubicBezTo>
                    <a:pt x="508784" y="700934"/>
                    <a:pt x="654189" y="555523"/>
                    <a:pt x="654189" y="376780"/>
                  </a:cubicBezTo>
                  <a:lnTo>
                    <a:pt x="654189" y="329323"/>
                  </a:lnTo>
                  <a:cubicBezTo>
                    <a:pt x="654189" y="150189"/>
                    <a:pt x="508450" y="4450"/>
                    <a:pt x="329310" y="445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6" name="Google Shape;2756;p50"/>
            <p:cNvSpPr/>
            <p:nvPr/>
          </p:nvSpPr>
          <p:spPr>
            <a:xfrm>
              <a:off x="5201670" y="2051510"/>
              <a:ext cx="1098389" cy="1342643"/>
            </a:xfrm>
            <a:custGeom>
              <a:avLst/>
              <a:gdLst/>
              <a:ahLst/>
              <a:cxnLst/>
              <a:rect l="l" t="t" r="r" b="b"/>
              <a:pathLst>
                <a:path w="697390" h="852472" extrusionOk="0">
                  <a:moveTo>
                    <a:pt x="6" y="209579"/>
                  </a:moveTo>
                  <a:lnTo>
                    <a:pt x="426305" y="791122"/>
                  </a:lnTo>
                  <a:cubicBezTo>
                    <a:pt x="471393" y="852630"/>
                    <a:pt x="555448" y="870531"/>
                    <a:pt x="621683" y="832736"/>
                  </a:cubicBezTo>
                  <a:lnTo>
                    <a:pt x="621683" y="832736"/>
                  </a:lnTo>
                  <a:cubicBezTo>
                    <a:pt x="697442" y="789508"/>
                    <a:pt x="720500" y="691013"/>
                    <a:pt x="671807" y="618651"/>
                  </a:cubicBezTo>
                  <a:lnTo>
                    <a:pt x="255524" y="0"/>
                  </a:lnTo>
                  <a:lnTo>
                    <a:pt x="0" y="20957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7" name="Google Shape;2757;p50"/>
            <p:cNvSpPr/>
            <p:nvPr/>
          </p:nvSpPr>
          <p:spPr>
            <a:xfrm>
              <a:off x="5194682" y="2374418"/>
              <a:ext cx="381071" cy="514754"/>
            </a:xfrm>
            <a:custGeom>
              <a:avLst/>
              <a:gdLst/>
              <a:ahLst/>
              <a:cxnLst/>
              <a:rect l="l" t="t" r="r" b="b"/>
              <a:pathLst>
                <a:path w="241950" h="326828" extrusionOk="0">
                  <a:moveTo>
                    <a:pt x="237504" y="326828"/>
                  </a:moveTo>
                  <a:cubicBezTo>
                    <a:pt x="236143" y="326828"/>
                    <a:pt x="234788" y="326204"/>
                    <a:pt x="233924" y="325013"/>
                  </a:cubicBezTo>
                  <a:lnTo>
                    <a:pt x="859" y="7080"/>
                  </a:lnTo>
                  <a:cubicBezTo>
                    <a:pt x="-591" y="5101"/>
                    <a:pt x="-162" y="2315"/>
                    <a:pt x="1817" y="865"/>
                  </a:cubicBezTo>
                  <a:cubicBezTo>
                    <a:pt x="3803" y="-591"/>
                    <a:pt x="6583" y="-168"/>
                    <a:pt x="8026" y="1824"/>
                  </a:cubicBezTo>
                  <a:lnTo>
                    <a:pt x="241091" y="319756"/>
                  </a:lnTo>
                  <a:cubicBezTo>
                    <a:pt x="242540" y="321735"/>
                    <a:pt x="242112" y="324522"/>
                    <a:pt x="240139" y="325965"/>
                  </a:cubicBezTo>
                  <a:cubicBezTo>
                    <a:pt x="239338" y="326545"/>
                    <a:pt x="238425" y="326822"/>
                    <a:pt x="237510" y="3268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8" name="Google Shape;2758;p50"/>
            <p:cNvSpPr/>
            <p:nvPr/>
          </p:nvSpPr>
          <p:spPr>
            <a:xfrm>
              <a:off x="5546529" y="2345624"/>
              <a:ext cx="735360" cy="813725"/>
            </a:xfrm>
            <a:custGeom>
              <a:avLst/>
              <a:gdLst/>
              <a:ahLst/>
              <a:cxnLst/>
              <a:rect l="l" t="t" r="r" b="b"/>
              <a:pathLst>
                <a:path w="466895" h="516651" extrusionOk="0">
                  <a:moveTo>
                    <a:pt x="463565" y="516652"/>
                  </a:moveTo>
                  <a:cubicBezTo>
                    <a:pt x="462544" y="516652"/>
                    <a:pt x="461529" y="516172"/>
                    <a:pt x="460867" y="515284"/>
                  </a:cubicBezTo>
                  <a:lnTo>
                    <a:pt x="327672" y="332128"/>
                  </a:lnTo>
                  <a:lnTo>
                    <a:pt x="233917" y="309720"/>
                  </a:lnTo>
                  <a:cubicBezTo>
                    <a:pt x="219048" y="306165"/>
                    <a:pt x="206018" y="297322"/>
                    <a:pt x="197238" y="284828"/>
                  </a:cubicBezTo>
                  <a:lnTo>
                    <a:pt x="606" y="5239"/>
                  </a:lnTo>
                  <a:cubicBezTo>
                    <a:pt x="-453" y="3732"/>
                    <a:pt x="-87" y="1659"/>
                    <a:pt x="1413" y="600"/>
                  </a:cubicBezTo>
                  <a:cubicBezTo>
                    <a:pt x="2894" y="-440"/>
                    <a:pt x="4987" y="-100"/>
                    <a:pt x="6052" y="1407"/>
                  </a:cubicBezTo>
                  <a:lnTo>
                    <a:pt x="202684" y="281002"/>
                  </a:lnTo>
                  <a:cubicBezTo>
                    <a:pt x="210538" y="292166"/>
                    <a:pt x="222180" y="300070"/>
                    <a:pt x="235461" y="303253"/>
                  </a:cubicBezTo>
                  <a:lnTo>
                    <a:pt x="331612" y="326216"/>
                  </a:lnTo>
                  <a:lnTo>
                    <a:pt x="332343" y="327212"/>
                  </a:lnTo>
                  <a:lnTo>
                    <a:pt x="466263" y="511363"/>
                  </a:lnTo>
                  <a:cubicBezTo>
                    <a:pt x="467341" y="512857"/>
                    <a:pt x="467007" y="514937"/>
                    <a:pt x="465526" y="516021"/>
                  </a:cubicBezTo>
                  <a:cubicBezTo>
                    <a:pt x="464933" y="516444"/>
                    <a:pt x="464252" y="516652"/>
                    <a:pt x="463565" y="5166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9" name="Google Shape;2759;p50"/>
            <p:cNvSpPr/>
            <p:nvPr/>
          </p:nvSpPr>
          <p:spPr>
            <a:xfrm>
              <a:off x="5187818" y="2028996"/>
              <a:ext cx="634260" cy="634260"/>
            </a:xfrm>
            <a:custGeom>
              <a:avLst/>
              <a:gdLst/>
              <a:ahLst/>
              <a:cxnLst/>
              <a:rect l="l" t="t" r="r" b="b"/>
              <a:pathLst>
                <a:path w="402705" h="402705" extrusionOk="0">
                  <a:moveTo>
                    <a:pt x="402706" y="201353"/>
                  </a:moveTo>
                  <a:cubicBezTo>
                    <a:pt x="402706" y="312557"/>
                    <a:pt x="312557" y="402706"/>
                    <a:pt x="201353" y="402706"/>
                  </a:cubicBezTo>
                  <a:cubicBezTo>
                    <a:pt x="90149" y="402706"/>
                    <a:pt x="0" y="312557"/>
                    <a:pt x="0" y="201353"/>
                  </a:cubicBezTo>
                  <a:cubicBezTo>
                    <a:pt x="0" y="90149"/>
                    <a:pt x="90149" y="0"/>
                    <a:pt x="201353" y="0"/>
                  </a:cubicBezTo>
                  <a:cubicBezTo>
                    <a:pt x="312557" y="0"/>
                    <a:pt x="402706" y="90149"/>
                    <a:pt x="402706" y="2013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0" name="Google Shape;2760;p50"/>
            <p:cNvSpPr/>
            <p:nvPr/>
          </p:nvSpPr>
          <p:spPr>
            <a:xfrm>
              <a:off x="5255366" y="2158508"/>
              <a:ext cx="502485" cy="385125"/>
            </a:xfrm>
            <a:custGeom>
              <a:avLst/>
              <a:gdLst/>
              <a:ahLst/>
              <a:cxnLst/>
              <a:rect l="l" t="t" r="r" b="b"/>
              <a:pathLst>
                <a:path w="319038" h="244524" extrusionOk="0">
                  <a:moveTo>
                    <a:pt x="8237" y="244524"/>
                  </a:moveTo>
                  <a:cubicBezTo>
                    <a:pt x="5798" y="244524"/>
                    <a:pt x="4417" y="244474"/>
                    <a:pt x="4247" y="244474"/>
                  </a:cubicBezTo>
                  <a:cubicBezTo>
                    <a:pt x="1795" y="244361"/>
                    <a:pt x="-109" y="242287"/>
                    <a:pt x="5" y="239841"/>
                  </a:cubicBezTo>
                  <a:cubicBezTo>
                    <a:pt x="99" y="237395"/>
                    <a:pt x="2079" y="235530"/>
                    <a:pt x="4632" y="235593"/>
                  </a:cubicBezTo>
                  <a:cubicBezTo>
                    <a:pt x="7191" y="235756"/>
                    <a:pt x="257287" y="243661"/>
                    <a:pt x="310254" y="3486"/>
                  </a:cubicBezTo>
                  <a:cubicBezTo>
                    <a:pt x="310783" y="1103"/>
                    <a:pt x="313134" y="-416"/>
                    <a:pt x="315549" y="101"/>
                  </a:cubicBezTo>
                  <a:cubicBezTo>
                    <a:pt x="317944" y="630"/>
                    <a:pt x="319463" y="3000"/>
                    <a:pt x="318933" y="5396"/>
                  </a:cubicBezTo>
                  <a:cubicBezTo>
                    <a:pt x="268097" y="235927"/>
                    <a:pt x="41273" y="244524"/>
                    <a:pt x="8250" y="2445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1" name="Google Shape;2761;p50"/>
            <p:cNvSpPr/>
            <p:nvPr/>
          </p:nvSpPr>
          <p:spPr>
            <a:xfrm>
              <a:off x="5236703" y="2171094"/>
              <a:ext cx="92824" cy="142098"/>
            </a:xfrm>
            <a:custGeom>
              <a:avLst/>
              <a:gdLst/>
              <a:ahLst/>
              <a:cxnLst/>
              <a:rect l="l" t="t" r="r" b="b"/>
              <a:pathLst>
                <a:path w="58936" h="90221" extrusionOk="0">
                  <a:moveTo>
                    <a:pt x="8576" y="35246"/>
                  </a:moveTo>
                  <a:cubicBezTo>
                    <a:pt x="-2903" y="59552"/>
                    <a:pt x="-2852" y="83668"/>
                    <a:pt x="8689" y="89121"/>
                  </a:cubicBezTo>
                  <a:cubicBezTo>
                    <a:pt x="20224" y="94567"/>
                    <a:pt x="38882" y="79281"/>
                    <a:pt x="50360" y="54975"/>
                  </a:cubicBezTo>
                  <a:cubicBezTo>
                    <a:pt x="61839" y="30670"/>
                    <a:pt x="61788" y="6554"/>
                    <a:pt x="50247" y="1101"/>
                  </a:cubicBezTo>
                  <a:cubicBezTo>
                    <a:pt x="38712" y="-4345"/>
                    <a:pt x="20054" y="10941"/>
                    <a:pt x="8576" y="352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2" name="Google Shape;2762;p50"/>
            <p:cNvSpPr/>
            <p:nvPr/>
          </p:nvSpPr>
          <p:spPr>
            <a:xfrm>
              <a:off x="4961724" y="2914984"/>
              <a:ext cx="1374591" cy="899886"/>
            </a:xfrm>
            <a:custGeom>
              <a:avLst/>
              <a:gdLst/>
              <a:ahLst/>
              <a:cxnLst/>
              <a:rect l="l" t="t" r="r" b="b"/>
              <a:pathLst>
                <a:path w="872756" h="571356" extrusionOk="0">
                  <a:moveTo>
                    <a:pt x="69803" y="571356"/>
                  </a:moveTo>
                  <a:lnTo>
                    <a:pt x="0" y="383259"/>
                  </a:lnTo>
                  <a:lnTo>
                    <a:pt x="595688" y="19924"/>
                  </a:lnTo>
                  <a:cubicBezTo>
                    <a:pt x="700304" y="-31732"/>
                    <a:pt x="826427" y="21084"/>
                    <a:pt x="863018" y="131871"/>
                  </a:cubicBezTo>
                  <a:lnTo>
                    <a:pt x="863018" y="131871"/>
                  </a:lnTo>
                  <a:cubicBezTo>
                    <a:pt x="896375" y="232868"/>
                    <a:pt x="841265" y="341739"/>
                    <a:pt x="740128" y="374655"/>
                  </a:cubicBezTo>
                  <a:lnTo>
                    <a:pt x="69803" y="5713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3" name="Google Shape;2763;p50"/>
            <p:cNvSpPr/>
            <p:nvPr/>
          </p:nvSpPr>
          <p:spPr>
            <a:xfrm>
              <a:off x="5705477" y="2909874"/>
              <a:ext cx="620377" cy="218059"/>
            </a:xfrm>
            <a:custGeom>
              <a:avLst/>
              <a:gdLst/>
              <a:ahLst/>
              <a:cxnLst/>
              <a:rect l="l" t="t" r="r" b="b"/>
              <a:pathLst>
                <a:path w="393890" h="138450" extrusionOk="0">
                  <a:moveTo>
                    <a:pt x="390565" y="138451"/>
                  </a:moveTo>
                  <a:cubicBezTo>
                    <a:pt x="389166" y="138451"/>
                    <a:pt x="387867" y="137568"/>
                    <a:pt x="387401" y="136163"/>
                  </a:cubicBezTo>
                  <a:cubicBezTo>
                    <a:pt x="370268" y="84274"/>
                    <a:pt x="331522" y="42407"/>
                    <a:pt x="281114" y="21297"/>
                  </a:cubicBezTo>
                  <a:cubicBezTo>
                    <a:pt x="230719" y="181"/>
                    <a:pt x="173706" y="1972"/>
                    <a:pt x="124704" y="26157"/>
                  </a:cubicBezTo>
                  <a:lnTo>
                    <a:pt x="5067" y="99150"/>
                  </a:lnTo>
                  <a:cubicBezTo>
                    <a:pt x="3529" y="100108"/>
                    <a:pt x="1468" y="99629"/>
                    <a:pt x="485" y="98040"/>
                  </a:cubicBezTo>
                  <a:cubicBezTo>
                    <a:pt x="-467" y="96471"/>
                    <a:pt x="25" y="94422"/>
                    <a:pt x="1594" y="93458"/>
                  </a:cubicBezTo>
                  <a:lnTo>
                    <a:pt x="121489" y="20327"/>
                  </a:lnTo>
                  <a:cubicBezTo>
                    <a:pt x="172464" y="-4868"/>
                    <a:pt x="231489" y="-6695"/>
                    <a:pt x="283686" y="15145"/>
                  </a:cubicBezTo>
                  <a:cubicBezTo>
                    <a:pt x="335871" y="36999"/>
                    <a:pt x="375973" y="80347"/>
                    <a:pt x="393723" y="134076"/>
                  </a:cubicBezTo>
                  <a:cubicBezTo>
                    <a:pt x="394297" y="135822"/>
                    <a:pt x="393351" y="137701"/>
                    <a:pt x="391599" y="138281"/>
                  </a:cubicBezTo>
                  <a:cubicBezTo>
                    <a:pt x="391252" y="138394"/>
                    <a:pt x="390905" y="138445"/>
                    <a:pt x="390559" y="1384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4" name="Google Shape;2764;p50"/>
            <p:cNvSpPr/>
            <p:nvPr/>
          </p:nvSpPr>
          <p:spPr>
            <a:xfrm>
              <a:off x="4956485" y="3169816"/>
              <a:ext cx="573550" cy="353929"/>
            </a:xfrm>
            <a:custGeom>
              <a:avLst/>
              <a:gdLst/>
              <a:ahLst/>
              <a:cxnLst/>
              <a:rect l="l" t="t" r="r" b="b"/>
              <a:pathLst>
                <a:path w="364159" h="224717" extrusionOk="0">
                  <a:moveTo>
                    <a:pt x="3328" y="224718"/>
                  </a:moveTo>
                  <a:cubicBezTo>
                    <a:pt x="2212" y="224718"/>
                    <a:pt x="1115" y="224156"/>
                    <a:pt x="485" y="223123"/>
                  </a:cubicBezTo>
                  <a:cubicBezTo>
                    <a:pt x="-467" y="221553"/>
                    <a:pt x="25" y="219505"/>
                    <a:pt x="1594" y="218540"/>
                  </a:cubicBezTo>
                  <a:lnTo>
                    <a:pt x="359093" y="484"/>
                  </a:lnTo>
                  <a:cubicBezTo>
                    <a:pt x="360643" y="-456"/>
                    <a:pt x="362711" y="5"/>
                    <a:pt x="363675" y="1593"/>
                  </a:cubicBezTo>
                  <a:cubicBezTo>
                    <a:pt x="364627" y="3163"/>
                    <a:pt x="364135" y="5211"/>
                    <a:pt x="362566" y="6175"/>
                  </a:cubicBezTo>
                  <a:lnTo>
                    <a:pt x="5067" y="224232"/>
                  </a:lnTo>
                  <a:cubicBezTo>
                    <a:pt x="4531" y="224560"/>
                    <a:pt x="3933" y="224718"/>
                    <a:pt x="3334" y="2247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5" name="Google Shape;2765;p50"/>
            <p:cNvSpPr/>
            <p:nvPr/>
          </p:nvSpPr>
          <p:spPr>
            <a:xfrm>
              <a:off x="5045044" y="3413424"/>
              <a:ext cx="952688" cy="314287"/>
            </a:xfrm>
            <a:custGeom>
              <a:avLst/>
              <a:gdLst/>
              <a:ahLst/>
              <a:cxnLst/>
              <a:rect l="l" t="t" r="r" b="b"/>
              <a:pathLst>
                <a:path w="604881" h="199547" extrusionOk="0">
                  <a:moveTo>
                    <a:pt x="3330" y="199548"/>
                  </a:moveTo>
                  <a:cubicBezTo>
                    <a:pt x="1924" y="199548"/>
                    <a:pt x="613" y="198653"/>
                    <a:pt x="166" y="197241"/>
                  </a:cubicBezTo>
                  <a:cubicBezTo>
                    <a:pt x="-408" y="195489"/>
                    <a:pt x="556" y="193617"/>
                    <a:pt x="2309" y="193049"/>
                  </a:cubicBezTo>
                  <a:lnTo>
                    <a:pt x="600524" y="168"/>
                  </a:lnTo>
                  <a:cubicBezTo>
                    <a:pt x="602258" y="-412"/>
                    <a:pt x="604149" y="559"/>
                    <a:pt x="604716" y="2311"/>
                  </a:cubicBezTo>
                  <a:cubicBezTo>
                    <a:pt x="605290" y="4064"/>
                    <a:pt x="604325" y="5936"/>
                    <a:pt x="602573" y="6503"/>
                  </a:cubicBezTo>
                  <a:lnTo>
                    <a:pt x="4357" y="199384"/>
                  </a:lnTo>
                  <a:cubicBezTo>
                    <a:pt x="4017" y="199498"/>
                    <a:pt x="3670" y="199548"/>
                    <a:pt x="3336" y="199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6" name="Google Shape;2766;p50"/>
            <p:cNvSpPr/>
            <p:nvPr/>
          </p:nvSpPr>
          <p:spPr>
            <a:xfrm>
              <a:off x="5938190" y="2950269"/>
              <a:ext cx="397662" cy="560839"/>
            </a:xfrm>
            <a:custGeom>
              <a:avLst/>
              <a:gdLst/>
              <a:ahLst/>
              <a:cxnLst/>
              <a:rect l="l" t="t" r="r" b="b"/>
              <a:pathLst>
                <a:path w="252484" h="356088" extrusionOk="0">
                  <a:moveTo>
                    <a:pt x="150049" y="0"/>
                  </a:moveTo>
                  <a:cubicBezTo>
                    <a:pt x="155893" y="36383"/>
                    <a:pt x="139353" y="73055"/>
                    <a:pt x="107243" y="92180"/>
                  </a:cubicBezTo>
                  <a:lnTo>
                    <a:pt x="55027" y="123286"/>
                  </a:lnTo>
                  <a:cubicBezTo>
                    <a:pt x="12297" y="148745"/>
                    <a:pt x="-8693" y="199203"/>
                    <a:pt x="3378" y="247449"/>
                  </a:cubicBezTo>
                  <a:lnTo>
                    <a:pt x="14194" y="290683"/>
                  </a:lnTo>
                  <a:cubicBezTo>
                    <a:pt x="28118" y="346342"/>
                    <a:pt x="68806" y="365018"/>
                    <a:pt x="119857" y="352241"/>
                  </a:cubicBezTo>
                  <a:cubicBezTo>
                    <a:pt x="220993" y="319319"/>
                    <a:pt x="276103" y="210448"/>
                    <a:pt x="242746" y="109457"/>
                  </a:cubicBezTo>
                  <a:lnTo>
                    <a:pt x="242746" y="109457"/>
                  </a:lnTo>
                  <a:cubicBezTo>
                    <a:pt x="226414" y="60001"/>
                    <a:pt x="192187" y="22213"/>
                    <a:pt x="150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7" name="Google Shape;2767;p50"/>
            <p:cNvSpPr/>
            <p:nvPr/>
          </p:nvSpPr>
          <p:spPr>
            <a:xfrm>
              <a:off x="6129239" y="3113218"/>
              <a:ext cx="187600" cy="362256"/>
            </a:xfrm>
            <a:custGeom>
              <a:avLst/>
              <a:gdLst/>
              <a:ahLst/>
              <a:cxnLst/>
              <a:rect l="l" t="t" r="r" b="b"/>
              <a:pathLst>
                <a:path w="119111" h="230004" extrusionOk="0">
                  <a:moveTo>
                    <a:pt x="19601" y="223172"/>
                  </a:moveTo>
                  <a:cubicBezTo>
                    <a:pt x="-4893" y="214265"/>
                    <a:pt x="-6671" y="157346"/>
                    <a:pt x="15624" y="96046"/>
                  </a:cubicBezTo>
                  <a:cubicBezTo>
                    <a:pt x="37919" y="34747"/>
                    <a:pt x="75852" y="-7731"/>
                    <a:pt x="100347" y="1181"/>
                  </a:cubicBezTo>
                  <a:lnTo>
                    <a:pt x="119111" y="8008"/>
                  </a:lnTo>
                  <a:lnTo>
                    <a:pt x="38366" y="230004"/>
                  </a:lnTo>
                  <a:lnTo>
                    <a:pt x="19601" y="2231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8" name="Google Shape;2768;p50"/>
            <p:cNvSpPr/>
            <p:nvPr/>
          </p:nvSpPr>
          <p:spPr>
            <a:xfrm>
              <a:off x="6158779" y="3123955"/>
              <a:ext cx="188917" cy="353354"/>
            </a:xfrm>
            <a:custGeom>
              <a:avLst/>
              <a:gdLst/>
              <a:ahLst/>
              <a:cxnLst/>
              <a:rect l="l" t="t" r="r" b="b"/>
              <a:pathLst>
                <a:path w="119947" h="224352" extrusionOk="0">
                  <a:moveTo>
                    <a:pt x="100347" y="1181"/>
                  </a:moveTo>
                  <a:cubicBezTo>
                    <a:pt x="124841" y="10088"/>
                    <a:pt x="126619" y="67007"/>
                    <a:pt x="104324" y="128307"/>
                  </a:cubicBezTo>
                  <a:cubicBezTo>
                    <a:pt x="82029" y="189606"/>
                    <a:pt x="44096" y="232084"/>
                    <a:pt x="19601" y="223171"/>
                  </a:cubicBezTo>
                  <a:cubicBezTo>
                    <a:pt x="-4893" y="214265"/>
                    <a:pt x="-6671" y="157346"/>
                    <a:pt x="15624" y="96046"/>
                  </a:cubicBezTo>
                  <a:cubicBezTo>
                    <a:pt x="37919" y="34747"/>
                    <a:pt x="75852" y="-7731"/>
                    <a:pt x="100347" y="118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9" name="Google Shape;2769;p50"/>
            <p:cNvSpPr/>
            <p:nvPr/>
          </p:nvSpPr>
          <p:spPr>
            <a:xfrm>
              <a:off x="6196308" y="3175103"/>
              <a:ext cx="130859" cy="257205"/>
            </a:xfrm>
            <a:custGeom>
              <a:avLst/>
              <a:gdLst/>
              <a:ahLst/>
              <a:cxnLst/>
              <a:rect l="l" t="t" r="r" b="b"/>
              <a:pathLst>
                <a:path w="83085" h="163305" extrusionOk="0">
                  <a:moveTo>
                    <a:pt x="16626" y="163305"/>
                  </a:moveTo>
                  <a:cubicBezTo>
                    <a:pt x="15075" y="163305"/>
                    <a:pt x="13575" y="163047"/>
                    <a:pt x="12131" y="162524"/>
                  </a:cubicBezTo>
                  <a:cubicBezTo>
                    <a:pt x="-6564" y="155723"/>
                    <a:pt x="-1490" y="110383"/>
                    <a:pt x="12762" y="71189"/>
                  </a:cubicBezTo>
                  <a:cubicBezTo>
                    <a:pt x="27026" y="31976"/>
                    <a:pt x="52340" y="-5976"/>
                    <a:pt x="70954" y="787"/>
                  </a:cubicBezTo>
                  <a:cubicBezTo>
                    <a:pt x="89650" y="7588"/>
                    <a:pt x="84575" y="52916"/>
                    <a:pt x="70324" y="92122"/>
                  </a:cubicBezTo>
                  <a:cubicBezTo>
                    <a:pt x="62653" y="113213"/>
                    <a:pt x="52706" y="132091"/>
                    <a:pt x="42299" y="145284"/>
                  </a:cubicBezTo>
                  <a:cubicBezTo>
                    <a:pt x="32920" y="157179"/>
                    <a:pt x="24152" y="163305"/>
                    <a:pt x="16619" y="163305"/>
                  </a:cubicBezTo>
                  <a:close/>
                  <a:moveTo>
                    <a:pt x="66460" y="6681"/>
                  </a:moveTo>
                  <a:cubicBezTo>
                    <a:pt x="55076" y="6681"/>
                    <a:pt x="33985" y="32360"/>
                    <a:pt x="19034" y="73464"/>
                  </a:cubicBezTo>
                  <a:cubicBezTo>
                    <a:pt x="3042" y="117430"/>
                    <a:pt x="3767" y="152388"/>
                    <a:pt x="14407" y="156265"/>
                  </a:cubicBezTo>
                  <a:cubicBezTo>
                    <a:pt x="19670" y="158156"/>
                    <a:pt x="28123" y="152527"/>
                    <a:pt x="37074" y="141162"/>
                  </a:cubicBezTo>
                  <a:cubicBezTo>
                    <a:pt x="47039" y="128511"/>
                    <a:pt x="56627" y="110295"/>
                    <a:pt x="64064" y="89853"/>
                  </a:cubicBezTo>
                  <a:cubicBezTo>
                    <a:pt x="80056" y="45887"/>
                    <a:pt x="79331" y="10923"/>
                    <a:pt x="68691" y="7053"/>
                  </a:cubicBezTo>
                  <a:cubicBezTo>
                    <a:pt x="67998" y="6801"/>
                    <a:pt x="67254" y="6681"/>
                    <a:pt x="66460" y="66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0" name="Google Shape;2770;p50"/>
            <p:cNvSpPr/>
            <p:nvPr/>
          </p:nvSpPr>
          <p:spPr>
            <a:xfrm>
              <a:off x="4194306" y="3518113"/>
              <a:ext cx="994131" cy="455974"/>
            </a:xfrm>
            <a:custGeom>
              <a:avLst/>
              <a:gdLst/>
              <a:ahLst/>
              <a:cxnLst/>
              <a:rect l="l" t="t" r="r" b="b"/>
              <a:pathLst>
                <a:path w="631194" h="289507" extrusionOk="0">
                  <a:moveTo>
                    <a:pt x="495888" y="15245"/>
                  </a:moveTo>
                  <a:cubicBezTo>
                    <a:pt x="495888" y="15245"/>
                    <a:pt x="437160" y="-14664"/>
                    <a:pt x="368258" y="9395"/>
                  </a:cubicBezTo>
                  <a:cubicBezTo>
                    <a:pt x="294617" y="35106"/>
                    <a:pt x="253923" y="45022"/>
                    <a:pt x="253923" y="45022"/>
                  </a:cubicBezTo>
                  <a:lnTo>
                    <a:pt x="104225" y="56229"/>
                  </a:lnTo>
                  <a:cubicBezTo>
                    <a:pt x="86317" y="57571"/>
                    <a:pt x="72406" y="72384"/>
                    <a:pt x="72186" y="90342"/>
                  </a:cubicBezTo>
                  <a:lnTo>
                    <a:pt x="72186" y="90342"/>
                  </a:lnTo>
                  <a:cubicBezTo>
                    <a:pt x="72110" y="96318"/>
                    <a:pt x="77115" y="101108"/>
                    <a:pt x="83084" y="100774"/>
                  </a:cubicBezTo>
                  <a:lnTo>
                    <a:pt x="243282" y="91817"/>
                  </a:lnTo>
                  <a:lnTo>
                    <a:pt x="72047" y="101247"/>
                  </a:lnTo>
                  <a:cubicBezTo>
                    <a:pt x="49828" y="102470"/>
                    <a:pt x="32437" y="120844"/>
                    <a:pt x="32437" y="143101"/>
                  </a:cubicBezTo>
                  <a:lnTo>
                    <a:pt x="32437" y="143101"/>
                  </a:lnTo>
                  <a:cubicBezTo>
                    <a:pt x="32437" y="150470"/>
                    <a:pt x="38589" y="156351"/>
                    <a:pt x="45958" y="156017"/>
                  </a:cubicBezTo>
                  <a:lnTo>
                    <a:pt x="240629" y="147129"/>
                  </a:lnTo>
                  <a:lnTo>
                    <a:pt x="35336" y="156502"/>
                  </a:lnTo>
                  <a:cubicBezTo>
                    <a:pt x="15563" y="157403"/>
                    <a:pt x="0" y="173697"/>
                    <a:pt x="0" y="193490"/>
                  </a:cubicBezTo>
                  <a:lnTo>
                    <a:pt x="0" y="193490"/>
                  </a:lnTo>
                  <a:cubicBezTo>
                    <a:pt x="0" y="204634"/>
                    <a:pt x="9304" y="213528"/>
                    <a:pt x="20442" y="213017"/>
                  </a:cubicBezTo>
                  <a:lnTo>
                    <a:pt x="241165" y="202957"/>
                  </a:lnTo>
                  <a:lnTo>
                    <a:pt x="72078" y="227975"/>
                  </a:lnTo>
                  <a:cubicBezTo>
                    <a:pt x="48088" y="231524"/>
                    <a:pt x="30313" y="252117"/>
                    <a:pt x="30313" y="276372"/>
                  </a:cubicBezTo>
                  <a:lnTo>
                    <a:pt x="30313" y="276372"/>
                  </a:lnTo>
                  <a:cubicBezTo>
                    <a:pt x="30313" y="284201"/>
                    <a:pt x="37101" y="290290"/>
                    <a:pt x="44886" y="289426"/>
                  </a:cubicBezTo>
                  <a:cubicBezTo>
                    <a:pt x="97935" y="283520"/>
                    <a:pt x="281348" y="263374"/>
                    <a:pt x="351952" y="259151"/>
                  </a:cubicBezTo>
                  <a:cubicBezTo>
                    <a:pt x="434909" y="254191"/>
                    <a:pt x="500848" y="210937"/>
                    <a:pt x="539847" y="157756"/>
                  </a:cubicBezTo>
                  <a:lnTo>
                    <a:pt x="572107" y="150986"/>
                  </a:lnTo>
                  <a:cubicBezTo>
                    <a:pt x="614667" y="142055"/>
                    <a:pt x="640505" y="98650"/>
                    <a:pt x="628062" y="56985"/>
                  </a:cubicBezTo>
                  <a:lnTo>
                    <a:pt x="627482" y="55037"/>
                  </a:lnTo>
                  <a:cubicBezTo>
                    <a:pt x="615001" y="13234"/>
                    <a:pt x="570765" y="-9716"/>
                    <a:pt x="529762" y="3949"/>
                  </a:cubicBezTo>
                  <a:cubicBezTo>
                    <a:pt x="510896" y="10240"/>
                    <a:pt x="495888" y="15238"/>
                    <a:pt x="495888" y="152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1" name="Google Shape;2771;p50"/>
            <p:cNvSpPr/>
            <p:nvPr/>
          </p:nvSpPr>
          <p:spPr>
            <a:xfrm>
              <a:off x="4319870" y="3657372"/>
              <a:ext cx="262786" cy="185603"/>
            </a:xfrm>
            <a:custGeom>
              <a:avLst/>
              <a:gdLst/>
              <a:ahLst/>
              <a:cxnLst/>
              <a:rect l="l" t="t" r="r" b="b"/>
              <a:pathLst>
                <a:path w="166848" h="117843" extrusionOk="0">
                  <a:moveTo>
                    <a:pt x="161402" y="117837"/>
                  </a:moveTo>
                  <a:lnTo>
                    <a:pt x="161339" y="117837"/>
                  </a:lnTo>
                  <a:cubicBezTo>
                    <a:pt x="159498" y="117805"/>
                    <a:pt x="158036" y="116286"/>
                    <a:pt x="158068" y="114446"/>
                  </a:cubicBezTo>
                  <a:lnTo>
                    <a:pt x="160122" y="6886"/>
                  </a:lnTo>
                  <a:lnTo>
                    <a:pt x="3510" y="15641"/>
                  </a:lnTo>
                  <a:cubicBezTo>
                    <a:pt x="1739" y="16007"/>
                    <a:pt x="100" y="14343"/>
                    <a:pt x="6" y="12502"/>
                  </a:cubicBezTo>
                  <a:cubicBezTo>
                    <a:pt x="-101" y="10674"/>
                    <a:pt x="1304" y="9092"/>
                    <a:pt x="3145" y="8998"/>
                  </a:cubicBezTo>
                  <a:lnTo>
                    <a:pt x="163337" y="34"/>
                  </a:lnTo>
                  <a:cubicBezTo>
                    <a:pt x="164220" y="-130"/>
                    <a:pt x="165165" y="312"/>
                    <a:pt x="165827" y="961"/>
                  </a:cubicBezTo>
                  <a:cubicBezTo>
                    <a:pt x="166495" y="1604"/>
                    <a:pt x="166867" y="2499"/>
                    <a:pt x="166848" y="3419"/>
                  </a:cubicBezTo>
                  <a:lnTo>
                    <a:pt x="164724" y="114572"/>
                  </a:lnTo>
                  <a:cubicBezTo>
                    <a:pt x="164686" y="116393"/>
                    <a:pt x="163205" y="117843"/>
                    <a:pt x="161389" y="117843"/>
                  </a:cubicBez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2" name="Google Shape;2772;p50"/>
            <p:cNvSpPr/>
            <p:nvPr/>
          </p:nvSpPr>
          <p:spPr>
            <a:xfrm>
              <a:off x="4261419" y="3744470"/>
              <a:ext cx="317109" cy="24501"/>
            </a:xfrm>
            <a:custGeom>
              <a:avLst/>
              <a:gdLst/>
              <a:ahLst/>
              <a:cxnLst/>
              <a:rect l="l" t="t" r="r" b="b"/>
              <a:pathLst>
                <a:path w="201339" h="15556" extrusionOk="0">
                  <a:moveTo>
                    <a:pt x="3337" y="15557"/>
                  </a:moveTo>
                  <a:cubicBezTo>
                    <a:pt x="1566" y="15557"/>
                    <a:pt x="91" y="14157"/>
                    <a:pt x="3" y="12380"/>
                  </a:cubicBezTo>
                  <a:cubicBezTo>
                    <a:pt x="-73" y="10539"/>
                    <a:pt x="1345" y="8976"/>
                    <a:pt x="3180" y="8894"/>
                  </a:cubicBezTo>
                  <a:lnTo>
                    <a:pt x="197851" y="0"/>
                  </a:lnTo>
                  <a:cubicBezTo>
                    <a:pt x="199635" y="32"/>
                    <a:pt x="201255" y="1343"/>
                    <a:pt x="201337" y="3177"/>
                  </a:cubicBezTo>
                  <a:cubicBezTo>
                    <a:pt x="201412" y="5017"/>
                    <a:pt x="199994" y="6581"/>
                    <a:pt x="198160" y="6663"/>
                  </a:cubicBezTo>
                  <a:lnTo>
                    <a:pt x="3488" y="15557"/>
                  </a:lnTo>
                  <a:lnTo>
                    <a:pt x="3331" y="15557"/>
                  </a:ln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3" name="Google Shape;2773;p50"/>
            <p:cNvSpPr/>
            <p:nvPr/>
          </p:nvSpPr>
          <p:spPr>
            <a:xfrm>
              <a:off x="4867969" y="3491790"/>
              <a:ext cx="329298" cy="329298"/>
            </a:xfrm>
            <a:custGeom>
              <a:avLst/>
              <a:gdLst/>
              <a:ahLst/>
              <a:cxnLst/>
              <a:rect l="l" t="t" r="r" b="b"/>
              <a:pathLst>
                <a:path w="209078" h="209078" extrusionOk="0">
                  <a:moveTo>
                    <a:pt x="136450" y="204059"/>
                  </a:moveTo>
                  <a:cubicBezTo>
                    <a:pt x="81485" y="221683"/>
                    <a:pt x="22643" y="191414"/>
                    <a:pt x="5019" y="136450"/>
                  </a:cubicBezTo>
                  <a:cubicBezTo>
                    <a:pt x="-12605" y="81485"/>
                    <a:pt x="17664" y="22643"/>
                    <a:pt x="72629" y="5019"/>
                  </a:cubicBezTo>
                  <a:cubicBezTo>
                    <a:pt x="127593" y="-12605"/>
                    <a:pt x="186435" y="17664"/>
                    <a:pt x="204059" y="72629"/>
                  </a:cubicBezTo>
                  <a:cubicBezTo>
                    <a:pt x="221683" y="127593"/>
                    <a:pt x="191414" y="186435"/>
                    <a:pt x="136450" y="2040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4" name="Google Shape;2774;p50"/>
            <p:cNvSpPr/>
            <p:nvPr/>
          </p:nvSpPr>
          <p:spPr>
            <a:xfrm>
              <a:off x="5003964" y="3488354"/>
              <a:ext cx="93218" cy="331490"/>
            </a:xfrm>
            <a:custGeom>
              <a:avLst/>
              <a:gdLst/>
              <a:ahLst/>
              <a:cxnLst/>
              <a:rect l="l" t="t" r="r" b="b"/>
              <a:pathLst>
                <a:path w="59186" h="210470" extrusionOk="0">
                  <a:moveTo>
                    <a:pt x="42971" y="210471"/>
                  </a:moveTo>
                  <a:cubicBezTo>
                    <a:pt x="42580" y="210471"/>
                    <a:pt x="42170" y="210402"/>
                    <a:pt x="41779" y="210257"/>
                  </a:cubicBezTo>
                  <a:cubicBezTo>
                    <a:pt x="40059" y="209595"/>
                    <a:pt x="39202" y="207679"/>
                    <a:pt x="39851" y="205952"/>
                  </a:cubicBezTo>
                  <a:cubicBezTo>
                    <a:pt x="83104" y="92309"/>
                    <a:pt x="1766" y="6502"/>
                    <a:pt x="934" y="5645"/>
                  </a:cubicBezTo>
                  <a:cubicBezTo>
                    <a:pt x="-339" y="4328"/>
                    <a:pt x="-308" y="2216"/>
                    <a:pt x="1010" y="936"/>
                  </a:cubicBezTo>
                  <a:cubicBezTo>
                    <a:pt x="2321" y="-337"/>
                    <a:pt x="4426" y="-312"/>
                    <a:pt x="5718" y="1012"/>
                  </a:cubicBezTo>
                  <a:cubicBezTo>
                    <a:pt x="6569" y="1888"/>
                    <a:pt x="90870" y="90639"/>
                    <a:pt x="46078" y="208328"/>
                  </a:cubicBezTo>
                  <a:cubicBezTo>
                    <a:pt x="45574" y="209658"/>
                    <a:pt x="44307" y="210471"/>
                    <a:pt x="42965" y="2104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5" name="Google Shape;2775;p50"/>
            <p:cNvSpPr/>
            <p:nvPr/>
          </p:nvSpPr>
          <p:spPr>
            <a:xfrm>
              <a:off x="3753555" y="3319431"/>
              <a:ext cx="1297356" cy="815770"/>
            </a:xfrm>
            <a:custGeom>
              <a:avLst/>
              <a:gdLst/>
              <a:ahLst/>
              <a:cxnLst/>
              <a:rect l="l" t="t" r="r" b="b"/>
              <a:pathLst>
                <a:path w="823718" h="517949" extrusionOk="0">
                  <a:moveTo>
                    <a:pt x="358925" y="410119"/>
                  </a:moveTo>
                  <a:cubicBezTo>
                    <a:pt x="383161" y="386683"/>
                    <a:pt x="366571" y="345655"/>
                    <a:pt x="332855" y="345655"/>
                  </a:cubicBezTo>
                  <a:lnTo>
                    <a:pt x="106881" y="345655"/>
                  </a:lnTo>
                  <a:cubicBezTo>
                    <a:pt x="57955" y="345655"/>
                    <a:pt x="-26276" y="302036"/>
                    <a:pt x="7969" y="205267"/>
                  </a:cubicBezTo>
                  <a:cubicBezTo>
                    <a:pt x="45959" y="97909"/>
                    <a:pt x="202603" y="0"/>
                    <a:pt x="461436" y="0"/>
                  </a:cubicBezTo>
                  <a:cubicBezTo>
                    <a:pt x="750335" y="0"/>
                    <a:pt x="823719" y="108770"/>
                    <a:pt x="823719" y="255927"/>
                  </a:cubicBezTo>
                  <a:cubicBezTo>
                    <a:pt x="823719" y="403084"/>
                    <a:pt x="673756" y="517949"/>
                    <a:pt x="509971" y="517949"/>
                  </a:cubicBezTo>
                  <a:lnTo>
                    <a:pt x="402538" y="517949"/>
                  </a:lnTo>
                  <a:cubicBezTo>
                    <a:pt x="367888" y="517949"/>
                    <a:pt x="339801" y="489862"/>
                    <a:pt x="339801" y="455212"/>
                  </a:cubicBezTo>
                  <a:lnTo>
                    <a:pt x="339801" y="455212"/>
                  </a:lnTo>
                  <a:cubicBezTo>
                    <a:pt x="339801" y="438206"/>
                    <a:pt x="346703" y="421931"/>
                    <a:pt x="358925" y="410112"/>
                  </a:cubicBezTo>
                  <a:lnTo>
                    <a:pt x="358925" y="41011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6" name="Google Shape;2776;p50"/>
            <p:cNvSpPr/>
            <p:nvPr/>
          </p:nvSpPr>
          <p:spPr>
            <a:xfrm>
              <a:off x="3803537" y="3350143"/>
              <a:ext cx="1213457" cy="754297"/>
            </a:xfrm>
            <a:custGeom>
              <a:avLst/>
              <a:gdLst/>
              <a:ahLst/>
              <a:cxnLst/>
              <a:rect l="l" t="t" r="r" b="b"/>
              <a:pathLst>
                <a:path w="770449" h="478919" extrusionOk="0">
                  <a:moveTo>
                    <a:pt x="481039" y="478919"/>
                  </a:moveTo>
                  <a:lnTo>
                    <a:pt x="398390" y="478919"/>
                  </a:lnTo>
                  <a:cubicBezTo>
                    <a:pt x="371381" y="478919"/>
                    <a:pt x="349420" y="456952"/>
                    <a:pt x="349420" y="429955"/>
                  </a:cubicBezTo>
                  <a:cubicBezTo>
                    <a:pt x="349420" y="422252"/>
                    <a:pt x="351273" y="414537"/>
                    <a:pt x="354790" y="407660"/>
                  </a:cubicBezTo>
                  <a:lnTo>
                    <a:pt x="362726" y="389330"/>
                  </a:lnTo>
                  <a:cubicBezTo>
                    <a:pt x="370788" y="370742"/>
                    <a:pt x="368954" y="349518"/>
                    <a:pt x="357835" y="332581"/>
                  </a:cubicBezTo>
                  <a:cubicBezTo>
                    <a:pt x="346716" y="315638"/>
                    <a:pt x="327976" y="305521"/>
                    <a:pt x="307711" y="305521"/>
                  </a:cubicBezTo>
                  <a:lnTo>
                    <a:pt x="113519" y="305521"/>
                  </a:lnTo>
                  <a:cubicBezTo>
                    <a:pt x="86887" y="305521"/>
                    <a:pt x="35540" y="296646"/>
                    <a:pt x="12035" y="263396"/>
                  </a:cubicBezTo>
                  <a:cubicBezTo>
                    <a:pt x="-1933" y="243636"/>
                    <a:pt x="-3755" y="218737"/>
                    <a:pt x="6633" y="189383"/>
                  </a:cubicBezTo>
                  <a:cubicBezTo>
                    <a:pt x="38913" y="98168"/>
                    <a:pt x="187293" y="0"/>
                    <a:pt x="436803" y="0"/>
                  </a:cubicBezTo>
                  <a:cubicBezTo>
                    <a:pt x="667554" y="0"/>
                    <a:pt x="770449" y="72992"/>
                    <a:pt x="770449" y="236683"/>
                  </a:cubicBezTo>
                  <a:cubicBezTo>
                    <a:pt x="770449" y="367987"/>
                    <a:pt x="637916" y="478919"/>
                    <a:pt x="481046" y="478919"/>
                  </a:cubicBezTo>
                  <a:close/>
                  <a:moveTo>
                    <a:pt x="368828" y="391984"/>
                  </a:moveTo>
                  <a:lnTo>
                    <a:pt x="360804" y="410503"/>
                  </a:lnTo>
                  <a:cubicBezTo>
                    <a:pt x="357677" y="416636"/>
                    <a:pt x="356076" y="423299"/>
                    <a:pt x="356076" y="429955"/>
                  </a:cubicBezTo>
                  <a:cubicBezTo>
                    <a:pt x="356076" y="453283"/>
                    <a:pt x="375055" y="472257"/>
                    <a:pt x="398384" y="472257"/>
                  </a:cubicBezTo>
                  <a:lnTo>
                    <a:pt x="481033" y="472257"/>
                  </a:lnTo>
                  <a:cubicBezTo>
                    <a:pt x="634292" y="472257"/>
                    <a:pt x="763774" y="364375"/>
                    <a:pt x="763774" y="236683"/>
                  </a:cubicBezTo>
                  <a:cubicBezTo>
                    <a:pt x="763774" y="129596"/>
                    <a:pt x="726610" y="6662"/>
                    <a:pt x="436790" y="6662"/>
                  </a:cubicBezTo>
                  <a:cubicBezTo>
                    <a:pt x="190513" y="6662"/>
                    <a:pt x="44415" y="102536"/>
                    <a:pt x="12899" y="191608"/>
                  </a:cubicBezTo>
                  <a:cubicBezTo>
                    <a:pt x="3280" y="218800"/>
                    <a:pt x="4812" y="241656"/>
                    <a:pt x="17462" y="259551"/>
                  </a:cubicBezTo>
                  <a:cubicBezTo>
                    <a:pt x="39392" y="290583"/>
                    <a:pt x="88160" y="298859"/>
                    <a:pt x="113506" y="298859"/>
                  </a:cubicBezTo>
                  <a:lnTo>
                    <a:pt x="307698" y="298859"/>
                  </a:lnTo>
                  <a:cubicBezTo>
                    <a:pt x="330207" y="298859"/>
                    <a:pt x="351034" y="310091"/>
                    <a:pt x="363394" y="328919"/>
                  </a:cubicBezTo>
                  <a:cubicBezTo>
                    <a:pt x="375749" y="347747"/>
                    <a:pt x="377778" y="371315"/>
                    <a:pt x="368828" y="391984"/>
                  </a:cubicBezTo>
                  <a:lnTo>
                    <a:pt x="368828" y="39198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7" name="Google Shape;2777;p50"/>
            <p:cNvSpPr/>
            <p:nvPr/>
          </p:nvSpPr>
          <p:spPr>
            <a:xfrm>
              <a:off x="3862546" y="3596343"/>
              <a:ext cx="154667" cy="161527"/>
            </a:xfrm>
            <a:custGeom>
              <a:avLst/>
              <a:gdLst/>
              <a:ahLst/>
              <a:cxnLst/>
              <a:rect l="l" t="t" r="r" b="b"/>
              <a:pathLst>
                <a:path w="98201" h="102557" extrusionOk="0">
                  <a:moveTo>
                    <a:pt x="81556" y="8148"/>
                  </a:moveTo>
                  <a:cubicBezTo>
                    <a:pt x="61209" y="-7163"/>
                    <a:pt x="30184" y="-267"/>
                    <a:pt x="12258" y="23553"/>
                  </a:cubicBezTo>
                  <a:cubicBezTo>
                    <a:pt x="-5669" y="47374"/>
                    <a:pt x="-3702" y="79092"/>
                    <a:pt x="16645" y="94409"/>
                  </a:cubicBezTo>
                  <a:cubicBezTo>
                    <a:pt x="36992" y="109720"/>
                    <a:pt x="68017" y="102824"/>
                    <a:pt x="85944" y="79004"/>
                  </a:cubicBezTo>
                  <a:cubicBezTo>
                    <a:pt x="103870" y="55183"/>
                    <a:pt x="101904" y="23459"/>
                    <a:pt x="81556" y="8148"/>
                  </a:cubicBezTo>
                  <a:close/>
                </a:path>
              </a:pathLst>
            </a:custGeom>
            <a:solidFill>
              <a:srgbClr val="FF5F9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8" name="Google Shape;2778;p50"/>
            <p:cNvSpPr/>
            <p:nvPr/>
          </p:nvSpPr>
          <p:spPr>
            <a:xfrm>
              <a:off x="4021905" y="3469837"/>
              <a:ext cx="166079" cy="149816"/>
            </a:xfrm>
            <a:custGeom>
              <a:avLst/>
              <a:gdLst/>
              <a:ahLst/>
              <a:cxnLst/>
              <a:rect l="l" t="t" r="r" b="b"/>
              <a:pathLst>
                <a:path w="105447" h="95121" extrusionOk="0">
                  <a:moveTo>
                    <a:pt x="101849" y="25191"/>
                  </a:moveTo>
                  <a:cubicBezTo>
                    <a:pt x="91297" y="2014"/>
                    <a:pt x="60745" y="-6754"/>
                    <a:pt x="33615" y="5600"/>
                  </a:cubicBezTo>
                  <a:cubicBezTo>
                    <a:pt x="6486" y="17955"/>
                    <a:pt x="-6953" y="46755"/>
                    <a:pt x="3599" y="69932"/>
                  </a:cubicBezTo>
                  <a:cubicBezTo>
                    <a:pt x="14151" y="93103"/>
                    <a:pt x="44703" y="101877"/>
                    <a:pt x="71832" y="89523"/>
                  </a:cubicBezTo>
                  <a:cubicBezTo>
                    <a:pt x="98962" y="77168"/>
                    <a:pt x="112400" y="48368"/>
                    <a:pt x="101849" y="25191"/>
                  </a:cubicBezTo>
                  <a:close/>
                </a:path>
              </a:pathLst>
            </a:custGeom>
            <a:solidFill>
              <a:srgbClr val="0095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9" name="Google Shape;2779;p50"/>
            <p:cNvSpPr/>
            <p:nvPr/>
          </p:nvSpPr>
          <p:spPr>
            <a:xfrm>
              <a:off x="4252098" y="3408952"/>
              <a:ext cx="169939" cy="145357"/>
            </a:xfrm>
            <a:custGeom>
              <a:avLst/>
              <a:gdLst/>
              <a:ahLst/>
              <a:cxnLst/>
              <a:rect l="l" t="t" r="r" b="b"/>
              <a:pathLst>
                <a:path w="107898" h="92290" extrusionOk="0">
                  <a:moveTo>
                    <a:pt x="107811" y="42575"/>
                  </a:moveTo>
                  <a:cubicBezTo>
                    <a:pt x="106128" y="17166"/>
                    <a:pt x="80644" y="-1832"/>
                    <a:pt x="50899" y="141"/>
                  </a:cubicBezTo>
                  <a:cubicBezTo>
                    <a:pt x="21153" y="2114"/>
                    <a:pt x="-1595" y="24308"/>
                    <a:pt x="88" y="49716"/>
                  </a:cubicBezTo>
                  <a:cubicBezTo>
                    <a:pt x="1771" y="75125"/>
                    <a:pt x="27255" y="94123"/>
                    <a:pt x="57000" y="92150"/>
                  </a:cubicBezTo>
                  <a:cubicBezTo>
                    <a:pt x="86746" y="90177"/>
                    <a:pt x="109494" y="67983"/>
                    <a:pt x="107811" y="42575"/>
                  </a:cubicBezTo>
                  <a:close/>
                </a:path>
              </a:pathLst>
            </a:custGeom>
            <a:solidFill>
              <a:srgbClr val="00B6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0" name="Google Shape;2780;p50"/>
            <p:cNvSpPr/>
            <p:nvPr/>
          </p:nvSpPr>
          <p:spPr>
            <a:xfrm>
              <a:off x="4495521" y="3408897"/>
              <a:ext cx="169842" cy="145478"/>
            </a:xfrm>
            <a:custGeom>
              <a:avLst/>
              <a:gdLst/>
              <a:ahLst/>
              <a:cxnLst/>
              <a:rect l="l" t="t" r="r" b="b"/>
              <a:pathLst>
                <a:path w="107836" h="92367" extrusionOk="0">
                  <a:moveTo>
                    <a:pt x="107663" y="51195"/>
                  </a:moveTo>
                  <a:cubicBezTo>
                    <a:pt x="110027" y="25843"/>
                    <a:pt x="87883" y="3044"/>
                    <a:pt x="58201" y="277"/>
                  </a:cubicBezTo>
                  <a:cubicBezTo>
                    <a:pt x="28519" y="-2490"/>
                    <a:pt x="2537" y="15814"/>
                    <a:pt x="173" y="41173"/>
                  </a:cubicBezTo>
                  <a:cubicBezTo>
                    <a:pt x="-2191" y="66531"/>
                    <a:pt x="19953" y="89323"/>
                    <a:pt x="49635" y="92091"/>
                  </a:cubicBezTo>
                  <a:cubicBezTo>
                    <a:pt x="79317" y="94858"/>
                    <a:pt x="105300" y="76553"/>
                    <a:pt x="107663" y="51195"/>
                  </a:cubicBez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1" name="Google Shape;2781;p50"/>
            <p:cNvSpPr/>
            <p:nvPr/>
          </p:nvSpPr>
          <p:spPr>
            <a:xfrm>
              <a:off x="4728551" y="3470985"/>
              <a:ext cx="168123" cy="147522"/>
            </a:xfrm>
            <a:custGeom>
              <a:avLst/>
              <a:gdLst/>
              <a:ahLst/>
              <a:cxnLst/>
              <a:rect l="l" t="t" r="r" b="b"/>
              <a:pathLst>
                <a:path w="106745" h="93665" extrusionOk="0">
                  <a:moveTo>
                    <a:pt x="105028" y="62496"/>
                  </a:moveTo>
                  <a:cubicBezTo>
                    <a:pt x="112416" y="38128"/>
                    <a:pt x="95283" y="11358"/>
                    <a:pt x="66755" y="2710"/>
                  </a:cubicBezTo>
                  <a:cubicBezTo>
                    <a:pt x="38226" y="-5939"/>
                    <a:pt x="9111" y="6800"/>
                    <a:pt x="1717" y="31169"/>
                  </a:cubicBezTo>
                  <a:cubicBezTo>
                    <a:pt x="-5670" y="55538"/>
                    <a:pt x="11462" y="82301"/>
                    <a:pt x="39991" y="90956"/>
                  </a:cubicBezTo>
                  <a:cubicBezTo>
                    <a:pt x="68520" y="99604"/>
                    <a:pt x="97635" y="86865"/>
                    <a:pt x="105028" y="62496"/>
                  </a:cubicBezTo>
                  <a:close/>
                </a:path>
              </a:pathLst>
            </a:custGeom>
            <a:solidFill>
              <a:srgbClr val="E6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2" name="Google Shape;2782;p50"/>
            <p:cNvSpPr/>
            <p:nvPr/>
          </p:nvSpPr>
          <p:spPr>
            <a:xfrm>
              <a:off x="4479967" y="3722323"/>
              <a:ext cx="390783" cy="197305"/>
            </a:xfrm>
            <a:custGeom>
              <a:avLst/>
              <a:gdLst/>
              <a:ahLst/>
              <a:cxnLst/>
              <a:rect l="l" t="t" r="r" b="b"/>
              <a:pathLst>
                <a:path w="248116" h="125273" extrusionOk="0">
                  <a:moveTo>
                    <a:pt x="169873" y="15038"/>
                  </a:moveTo>
                  <a:lnTo>
                    <a:pt x="153113" y="37610"/>
                  </a:lnTo>
                  <a:lnTo>
                    <a:pt x="84653" y="6295"/>
                  </a:lnTo>
                  <a:cubicBezTo>
                    <a:pt x="58330" y="-5750"/>
                    <a:pt x="27292" y="-191"/>
                    <a:pt x="6788" y="20238"/>
                  </a:cubicBezTo>
                  <a:lnTo>
                    <a:pt x="6788" y="20238"/>
                  </a:lnTo>
                  <a:cubicBezTo>
                    <a:pt x="-4186" y="31175"/>
                    <a:pt x="-1476" y="49599"/>
                    <a:pt x="12190" y="56905"/>
                  </a:cubicBezTo>
                  <a:lnTo>
                    <a:pt x="137878" y="124111"/>
                  </a:lnTo>
                  <a:cubicBezTo>
                    <a:pt x="137878" y="124111"/>
                    <a:pt x="194601" y="133685"/>
                    <a:pt x="231469" y="97876"/>
                  </a:cubicBezTo>
                  <a:cubicBezTo>
                    <a:pt x="268337" y="62067"/>
                    <a:pt x="242298" y="-6967"/>
                    <a:pt x="169880" y="15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3" name="Google Shape;2783;p50"/>
            <p:cNvSpPr/>
            <p:nvPr/>
          </p:nvSpPr>
          <p:spPr>
            <a:xfrm>
              <a:off x="4715754" y="3776284"/>
              <a:ext cx="93131" cy="63000"/>
            </a:xfrm>
            <a:custGeom>
              <a:avLst/>
              <a:gdLst/>
              <a:ahLst/>
              <a:cxnLst/>
              <a:rect l="l" t="t" r="r" b="b"/>
              <a:pathLst>
                <a:path w="59131" h="40000" extrusionOk="0">
                  <a:moveTo>
                    <a:pt x="55804" y="39994"/>
                  </a:moveTo>
                  <a:cubicBezTo>
                    <a:pt x="54423" y="39994"/>
                    <a:pt x="53131" y="39137"/>
                    <a:pt x="52652" y="37756"/>
                  </a:cubicBezTo>
                  <a:cubicBezTo>
                    <a:pt x="42189" y="7677"/>
                    <a:pt x="3663" y="6681"/>
                    <a:pt x="3272" y="6675"/>
                  </a:cubicBezTo>
                  <a:cubicBezTo>
                    <a:pt x="1431" y="6643"/>
                    <a:pt x="-31" y="5124"/>
                    <a:pt x="1" y="3284"/>
                  </a:cubicBezTo>
                  <a:cubicBezTo>
                    <a:pt x="38" y="1456"/>
                    <a:pt x="1154" y="-158"/>
                    <a:pt x="3392" y="12"/>
                  </a:cubicBezTo>
                  <a:cubicBezTo>
                    <a:pt x="5163" y="44"/>
                    <a:pt x="46966" y="1147"/>
                    <a:pt x="58949" y="35576"/>
                  </a:cubicBezTo>
                  <a:cubicBezTo>
                    <a:pt x="59548" y="37309"/>
                    <a:pt x="58628" y="39213"/>
                    <a:pt x="56894" y="39818"/>
                  </a:cubicBezTo>
                  <a:cubicBezTo>
                    <a:pt x="56529" y="39937"/>
                    <a:pt x="56163" y="40001"/>
                    <a:pt x="55804" y="400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4" name="Google Shape;2784;p50"/>
            <p:cNvSpPr/>
            <p:nvPr/>
          </p:nvSpPr>
          <p:spPr>
            <a:xfrm>
              <a:off x="3860824" y="3598042"/>
              <a:ext cx="158111" cy="158128"/>
            </a:xfrm>
            <a:custGeom>
              <a:avLst/>
              <a:gdLst/>
              <a:ahLst/>
              <a:cxnLst/>
              <a:rect l="l" t="t" r="r" b="b"/>
              <a:pathLst>
                <a:path w="100388" h="100399" extrusionOk="0">
                  <a:moveTo>
                    <a:pt x="88361" y="12030"/>
                  </a:moveTo>
                  <a:cubicBezTo>
                    <a:pt x="70352" y="-5978"/>
                    <a:pt x="38672" y="-3482"/>
                    <a:pt x="17594" y="17596"/>
                  </a:cubicBezTo>
                  <a:cubicBezTo>
                    <a:pt x="-3485" y="38674"/>
                    <a:pt x="-5975" y="70361"/>
                    <a:pt x="12028" y="88370"/>
                  </a:cubicBezTo>
                  <a:cubicBezTo>
                    <a:pt x="30036" y="106378"/>
                    <a:pt x="61717" y="103882"/>
                    <a:pt x="82795" y="82804"/>
                  </a:cubicBezTo>
                  <a:cubicBezTo>
                    <a:pt x="103873" y="61726"/>
                    <a:pt x="106363" y="30039"/>
                    <a:pt x="88361" y="1203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5" name="Google Shape;2785;p50"/>
            <p:cNvSpPr/>
            <p:nvPr/>
          </p:nvSpPr>
          <p:spPr>
            <a:xfrm>
              <a:off x="4021905" y="3469837"/>
              <a:ext cx="166079" cy="149816"/>
            </a:xfrm>
            <a:custGeom>
              <a:avLst/>
              <a:gdLst/>
              <a:ahLst/>
              <a:cxnLst/>
              <a:rect l="l" t="t" r="r" b="b"/>
              <a:pathLst>
                <a:path w="105447" h="95121" extrusionOk="0">
                  <a:moveTo>
                    <a:pt x="101849" y="25191"/>
                  </a:moveTo>
                  <a:cubicBezTo>
                    <a:pt x="91297" y="2014"/>
                    <a:pt x="60745" y="-6754"/>
                    <a:pt x="33615" y="5600"/>
                  </a:cubicBezTo>
                  <a:cubicBezTo>
                    <a:pt x="6486" y="17955"/>
                    <a:pt x="-6953" y="46755"/>
                    <a:pt x="3599" y="69932"/>
                  </a:cubicBezTo>
                  <a:cubicBezTo>
                    <a:pt x="14151" y="93103"/>
                    <a:pt x="44703" y="101877"/>
                    <a:pt x="71832" y="89523"/>
                  </a:cubicBezTo>
                  <a:cubicBezTo>
                    <a:pt x="98962" y="77168"/>
                    <a:pt x="112400" y="48368"/>
                    <a:pt x="101849" y="251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6" name="Google Shape;2786;p50"/>
            <p:cNvSpPr/>
            <p:nvPr/>
          </p:nvSpPr>
          <p:spPr>
            <a:xfrm>
              <a:off x="4252098" y="3408952"/>
              <a:ext cx="169939" cy="145357"/>
            </a:xfrm>
            <a:custGeom>
              <a:avLst/>
              <a:gdLst/>
              <a:ahLst/>
              <a:cxnLst/>
              <a:rect l="l" t="t" r="r" b="b"/>
              <a:pathLst>
                <a:path w="107898" h="92290" extrusionOk="0">
                  <a:moveTo>
                    <a:pt x="107811" y="42575"/>
                  </a:moveTo>
                  <a:cubicBezTo>
                    <a:pt x="106128" y="17166"/>
                    <a:pt x="80644" y="-1832"/>
                    <a:pt x="50899" y="141"/>
                  </a:cubicBezTo>
                  <a:cubicBezTo>
                    <a:pt x="21153" y="2114"/>
                    <a:pt x="-1595" y="24308"/>
                    <a:pt x="88" y="49716"/>
                  </a:cubicBezTo>
                  <a:cubicBezTo>
                    <a:pt x="1771" y="75125"/>
                    <a:pt x="27255" y="94123"/>
                    <a:pt x="57000" y="92150"/>
                  </a:cubicBezTo>
                  <a:cubicBezTo>
                    <a:pt x="86746" y="90177"/>
                    <a:pt x="109494" y="67983"/>
                    <a:pt x="107811" y="425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7" name="Google Shape;2787;p50"/>
            <p:cNvSpPr/>
            <p:nvPr/>
          </p:nvSpPr>
          <p:spPr>
            <a:xfrm>
              <a:off x="4495521" y="3408897"/>
              <a:ext cx="169842" cy="145478"/>
            </a:xfrm>
            <a:custGeom>
              <a:avLst/>
              <a:gdLst/>
              <a:ahLst/>
              <a:cxnLst/>
              <a:rect l="l" t="t" r="r" b="b"/>
              <a:pathLst>
                <a:path w="107836" h="92367" extrusionOk="0">
                  <a:moveTo>
                    <a:pt x="107663" y="51195"/>
                  </a:moveTo>
                  <a:cubicBezTo>
                    <a:pt x="110027" y="25843"/>
                    <a:pt x="87883" y="3044"/>
                    <a:pt x="58201" y="277"/>
                  </a:cubicBezTo>
                  <a:cubicBezTo>
                    <a:pt x="28519" y="-2490"/>
                    <a:pt x="2537" y="15814"/>
                    <a:pt x="173" y="41173"/>
                  </a:cubicBezTo>
                  <a:cubicBezTo>
                    <a:pt x="-2191" y="66531"/>
                    <a:pt x="19953" y="89323"/>
                    <a:pt x="49635" y="92091"/>
                  </a:cubicBezTo>
                  <a:cubicBezTo>
                    <a:pt x="79317" y="94858"/>
                    <a:pt x="105300" y="76553"/>
                    <a:pt x="107663" y="51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8" name="Google Shape;2788;p50"/>
            <p:cNvSpPr/>
            <p:nvPr/>
          </p:nvSpPr>
          <p:spPr>
            <a:xfrm>
              <a:off x="4728551" y="3470985"/>
              <a:ext cx="168123" cy="147522"/>
            </a:xfrm>
            <a:custGeom>
              <a:avLst/>
              <a:gdLst/>
              <a:ahLst/>
              <a:cxnLst/>
              <a:rect l="l" t="t" r="r" b="b"/>
              <a:pathLst>
                <a:path w="106745" h="93665" extrusionOk="0">
                  <a:moveTo>
                    <a:pt x="105028" y="62496"/>
                  </a:moveTo>
                  <a:cubicBezTo>
                    <a:pt x="112416" y="38128"/>
                    <a:pt x="95283" y="11358"/>
                    <a:pt x="66755" y="2710"/>
                  </a:cubicBezTo>
                  <a:cubicBezTo>
                    <a:pt x="38226" y="-5939"/>
                    <a:pt x="9111" y="6800"/>
                    <a:pt x="1717" y="31169"/>
                  </a:cubicBezTo>
                  <a:cubicBezTo>
                    <a:pt x="-5670" y="55538"/>
                    <a:pt x="11462" y="82301"/>
                    <a:pt x="39991" y="90956"/>
                  </a:cubicBezTo>
                  <a:cubicBezTo>
                    <a:pt x="68520" y="99604"/>
                    <a:pt x="97635" y="86865"/>
                    <a:pt x="105028" y="6249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89" name="Google Shape;2789;p50"/>
          <p:cNvGrpSpPr/>
          <p:nvPr/>
        </p:nvGrpSpPr>
        <p:grpSpPr>
          <a:xfrm>
            <a:off x="5203402" y="1819145"/>
            <a:ext cx="1373687" cy="2784682"/>
            <a:chOff x="2973342" y="152793"/>
            <a:chExt cx="2651906" cy="5375834"/>
          </a:xfrm>
        </p:grpSpPr>
        <p:sp>
          <p:nvSpPr>
            <p:cNvPr id="2790" name="Google Shape;2790;p50"/>
            <p:cNvSpPr/>
            <p:nvPr/>
          </p:nvSpPr>
          <p:spPr>
            <a:xfrm>
              <a:off x="5267766" y="1381783"/>
              <a:ext cx="140850" cy="398149"/>
            </a:xfrm>
            <a:custGeom>
              <a:avLst/>
              <a:gdLst/>
              <a:ahLst/>
              <a:cxnLst/>
              <a:rect l="l" t="t" r="r" b="b"/>
              <a:pathLst>
                <a:path w="106102" h="299924" extrusionOk="0">
                  <a:moveTo>
                    <a:pt x="346" y="0"/>
                  </a:moveTo>
                  <a:cubicBezTo>
                    <a:pt x="346" y="0"/>
                    <a:pt x="88958" y="178132"/>
                    <a:pt x="106103" y="299924"/>
                  </a:cubicBezTo>
                  <a:cubicBezTo>
                    <a:pt x="106103" y="299924"/>
                    <a:pt x="-7035" y="194785"/>
                    <a:pt x="3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1" name="Google Shape;2791;p50"/>
            <p:cNvSpPr/>
            <p:nvPr/>
          </p:nvSpPr>
          <p:spPr>
            <a:xfrm>
              <a:off x="5154924" y="1196647"/>
              <a:ext cx="424297" cy="455175"/>
            </a:xfrm>
            <a:custGeom>
              <a:avLst/>
              <a:gdLst/>
              <a:ahLst/>
              <a:cxnLst/>
              <a:rect l="l" t="t" r="r" b="b"/>
              <a:pathLst>
                <a:path w="319621" h="342881" extrusionOk="0">
                  <a:moveTo>
                    <a:pt x="99838" y="137822"/>
                  </a:moveTo>
                  <a:lnTo>
                    <a:pt x="154709" y="498"/>
                  </a:lnTo>
                  <a:lnTo>
                    <a:pt x="319622" y="0"/>
                  </a:lnTo>
                  <a:lnTo>
                    <a:pt x="307929" y="147132"/>
                  </a:lnTo>
                  <a:cubicBezTo>
                    <a:pt x="307929" y="147132"/>
                    <a:pt x="264922" y="199443"/>
                    <a:pt x="197710" y="217842"/>
                  </a:cubicBezTo>
                  <a:lnTo>
                    <a:pt x="83342" y="342881"/>
                  </a:lnTo>
                  <a:lnTo>
                    <a:pt x="0" y="231867"/>
                  </a:lnTo>
                  <a:lnTo>
                    <a:pt x="99832" y="137828"/>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2" name="Google Shape;2792;p50"/>
            <p:cNvSpPr/>
            <p:nvPr/>
          </p:nvSpPr>
          <p:spPr>
            <a:xfrm>
              <a:off x="5261138" y="1187954"/>
              <a:ext cx="213984" cy="273442"/>
            </a:xfrm>
            <a:custGeom>
              <a:avLst/>
              <a:gdLst/>
              <a:ahLst/>
              <a:cxnLst/>
              <a:rect l="l" t="t" r="r" b="b"/>
              <a:pathLst>
                <a:path w="161193" h="205983" extrusionOk="0">
                  <a:moveTo>
                    <a:pt x="52916" y="11968"/>
                  </a:moveTo>
                  <a:lnTo>
                    <a:pt x="148569" y="86"/>
                  </a:lnTo>
                  <a:cubicBezTo>
                    <a:pt x="154935" y="-702"/>
                    <a:pt x="160665" y="4019"/>
                    <a:pt x="161100" y="10417"/>
                  </a:cubicBezTo>
                  <a:lnTo>
                    <a:pt x="161100" y="10417"/>
                  </a:lnTo>
                  <a:cubicBezTo>
                    <a:pt x="162506" y="31048"/>
                    <a:pt x="147875" y="49321"/>
                    <a:pt x="127434" y="52460"/>
                  </a:cubicBezTo>
                  <a:lnTo>
                    <a:pt x="83651" y="59179"/>
                  </a:lnTo>
                  <a:lnTo>
                    <a:pt x="85347" y="65792"/>
                  </a:lnTo>
                  <a:cubicBezTo>
                    <a:pt x="85347" y="65792"/>
                    <a:pt x="148764" y="107627"/>
                    <a:pt x="91404" y="205984"/>
                  </a:cubicBezTo>
                  <a:lnTo>
                    <a:pt x="12165" y="159043"/>
                  </a:lnTo>
                  <a:lnTo>
                    <a:pt x="422" y="97806"/>
                  </a:lnTo>
                  <a:cubicBezTo>
                    <a:pt x="-801" y="89366"/>
                    <a:pt x="649" y="80750"/>
                    <a:pt x="4557" y="73167"/>
                  </a:cubicBezTo>
                  <a:lnTo>
                    <a:pt x="26669" y="30279"/>
                  </a:lnTo>
                  <a:cubicBezTo>
                    <a:pt x="31857" y="20213"/>
                    <a:pt x="41684" y="13361"/>
                    <a:pt x="52922" y="11962"/>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3" name="Google Shape;2793;p50"/>
            <p:cNvSpPr/>
            <p:nvPr/>
          </p:nvSpPr>
          <p:spPr>
            <a:xfrm>
              <a:off x="5348123" y="1182038"/>
              <a:ext cx="132897" cy="247126"/>
            </a:xfrm>
            <a:custGeom>
              <a:avLst/>
              <a:gdLst/>
              <a:ahLst/>
              <a:cxnLst/>
              <a:rect l="l" t="t" r="r" b="b"/>
              <a:pathLst>
                <a:path w="100111" h="186159" extrusionOk="0">
                  <a:moveTo>
                    <a:pt x="40010" y="186159"/>
                  </a:moveTo>
                  <a:cubicBezTo>
                    <a:pt x="39462" y="186159"/>
                    <a:pt x="38907" y="186058"/>
                    <a:pt x="38377" y="185844"/>
                  </a:cubicBezTo>
                  <a:cubicBezTo>
                    <a:pt x="36096" y="184943"/>
                    <a:pt x="34980" y="182358"/>
                    <a:pt x="35881" y="180076"/>
                  </a:cubicBezTo>
                  <a:cubicBezTo>
                    <a:pt x="65015" y="106441"/>
                    <a:pt x="17860" y="74269"/>
                    <a:pt x="17387" y="73954"/>
                  </a:cubicBezTo>
                  <a:cubicBezTo>
                    <a:pt x="16467" y="73349"/>
                    <a:pt x="15805" y="72416"/>
                    <a:pt x="15528" y="71351"/>
                  </a:cubicBezTo>
                  <a:lnTo>
                    <a:pt x="13826" y="64738"/>
                  </a:lnTo>
                  <a:cubicBezTo>
                    <a:pt x="13511" y="63522"/>
                    <a:pt x="13731" y="62230"/>
                    <a:pt x="14419" y="61183"/>
                  </a:cubicBezTo>
                  <a:cubicBezTo>
                    <a:pt x="15112" y="60131"/>
                    <a:pt x="16215" y="59431"/>
                    <a:pt x="17450" y="59242"/>
                  </a:cubicBezTo>
                  <a:lnTo>
                    <a:pt x="61233" y="52523"/>
                  </a:lnTo>
                  <a:cubicBezTo>
                    <a:pt x="79242" y="49755"/>
                    <a:pt x="92384" y="33348"/>
                    <a:pt x="91149" y="15169"/>
                  </a:cubicBezTo>
                  <a:cubicBezTo>
                    <a:pt x="91016" y="13297"/>
                    <a:pt x="90153" y="11614"/>
                    <a:pt x="88709" y="10429"/>
                  </a:cubicBezTo>
                  <a:cubicBezTo>
                    <a:pt x="87260" y="9238"/>
                    <a:pt x="85457" y="8715"/>
                    <a:pt x="83597" y="8941"/>
                  </a:cubicBezTo>
                  <a:lnTo>
                    <a:pt x="4989" y="18705"/>
                  </a:lnTo>
                  <a:cubicBezTo>
                    <a:pt x="2549" y="19027"/>
                    <a:pt x="337" y="17281"/>
                    <a:pt x="34" y="14842"/>
                  </a:cubicBezTo>
                  <a:cubicBezTo>
                    <a:pt x="-268" y="12408"/>
                    <a:pt x="1459" y="10189"/>
                    <a:pt x="3898" y="9887"/>
                  </a:cubicBezTo>
                  <a:lnTo>
                    <a:pt x="82507" y="123"/>
                  </a:lnTo>
                  <a:cubicBezTo>
                    <a:pt x="86812" y="-413"/>
                    <a:pt x="91016" y="810"/>
                    <a:pt x="94357" y="3565"/>
                  </a:cubicBezTo>
                  <a:cubicBezTo>
                    <a:pt x="97654" y="6282"/>
                    <a:pt x="99721" y="10290"/>
                    <a:pt x="100011" y="14552"/>
                  </a:cubicBezTo>
                  <a:cubicBezTo>
                    <a:pt x="101556" y="37300"/>
                    <a:pt x="85116" y="57830"/>
                    <a:pt x="62582" y="61297"/>
                  </a:cubicBezTo>
                  <a:lnTo>
                    <a:pt x="23647" y="67272"/>
                  </a:lnTo>
                  <a:lnTo>
                    <a:pt x="23735" y="67613"/>
                  </a:lnTo>
                  <a:cubicBezTo>
                    <a:pt x="32150" y="74181"/>
                    <a:pt x="72863" y="110715"/>
                    <a:pt x="44132" y="183341"/>
                  </a:cubicBezTo>
                  <a:cubicBezTo>
                    <a:pt x="43445" y="185088"/>
                    <a:pt x="41775" y="186147"/>
                    <a:pt x="40004" y="186147"/>
                  </a:cubicBezTo>
                  <a:close/>
                </a:path>
              </a:pathLst>
            </a:custGeom>
            <a:solidFill>
              <a:srgbClr val="F3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4" name="Google Shape;2794;p50"/>
            <p:cNvSpPr/>
            <p:nvPr/>
          </p:nvSpPr>
          <p:spPr>
            <a:xfrm>
              <a:off x="4288395" y="1235585"/>
              <a:ext cx="1120052" cy="964851"/>
            </a:xfrm>
            <a:custGeom>
              <a:avLst/>
              <a:gdLst/>
              <a:ahLst/>
              <a:cxnLst/>
              <a:rect l="l" t="t" r="r" b="b"/>
              <a:pathLst>
                <a:path w="843730" h="726818" extrusionOk="0">
                  <a:moveTo>
                    <a:pt x="129710" y="10259"/>
                  </a:moveTo>
                  <a:cubicBezTo>
                    <a:pt x="91272" y="5052"/>
                    <a:pt x="42125" y="-148"/>
                    <a:pt x="0" y="3"/>
                  </a:cubicBezTo>
                  <a:lnTo>
                    <a:pt x="30098" y="321472"/>
                  </a:lnTo>
                  <a:cubicBezTo>
                    <a:pt x="30098" y="321472"/>
                    <a:pt x="330350" y="726819"/>
                    <a:pt x="421855" y="726819"/>
                  </a:cubicBezTo>
                  <a:cubicBezTo>
                    <a:pt x="527272" y="726819"/>
                    <a:pt x="846175" y="414698"/>
                    <a:pt x="843717" y="410040"/>
                  </a:cubicBezTo>
                  <a:cubicBezTo>
                    <a:pt x="779259" y="288077"/>
                    <a:pt x="737960" y="110116"/>
                    <a:pt x="737960" y="110116"/>
                  </a:cubicBezTo>
                  <a:lnTo>
                    <a:pt x="462890" y="337407"/>
                  </a:lnTo>
                  <a:lnTo>
                    <a:pt x="235857" y="68684"/>
                  </a:lnTo>
                  <a:cubicBezTo>
                    <a:pt x="208898" y="36770"/>
                    <a:pt x="171110" y="15875"/>
                    <a:pt x="129710" y="102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5" name="Google Shape;2795;p50"/>
            <p:cNvSpPr/>
            <p:nvPr/>
          </p:nvSpPr>
          <p:spPr>
            <a:xfrm>
              <a:off x="4761986" y="1678690"/>
              <a:ext cx="145551" cy="216158"/>
            </a:xfrm>
            <a:custGeom>
              <a:avLst/>
              <a:gdLst/>
              <a:ahLst/>
              <a:cxnLst/>
              <a:rect l="l" t="t" r="r" b="b"/>
              <a:pathLst>
                <a:path w="109643" h="162831" extrusionOk="0">
                  <a:moveTo>
                    <a:pt x="4448" y="162832"/>
                  </a:moveTo>
                  <a:cubicBezTo>
                    <a:pt x="4209" y="162832"/>
                    <a:pt x="3963" y="162813"/>
                    <a:pt x="3711" y="162769"/>
                  </a:cubicBezTo>
                  <a:cubicBezTo>
                    <a:pt x="1296" y="162359"/>
                    <a:pt x="-342" y="160077"/>
                    <a:pt x="61" y="157657"/>
                  </a:cubicBezTo>
                  <a:cubicBezTo>
                    <a:pt x="18196" y="48988"/>
                    <a:pt x="102194" y="1032"/>
                    <a:pt x="103045" y="560"/>
                  </a:cubicBezTo>
                  <a:cubicBezTo>
                    <a:pt x="105175" y="-626"/>
                    <a:pt x="107879" y="131"/>
                    <a:pt x="109083" y="2274"/>
                  </a:cubicBezTo>
                  <a:cubicBezTo>
                    <a:pt x="110274" y="4411"/>
                    <a:pt x="109505" y="7121"/>
                    <a:pt x="107369" y="8319"/>
                  </a:cubicBezTo>
                  <a:cubicBezTo>
                    <a:pt x="106562" y="8773"/>
                    <a:pt x="26232" y="54799"/>
                    <a:pt x="8823" y="159113"/>
                  </a:cubicBezTo>
                  <a:cubicBezTo>
                    <a:pt x="8457" y="161287"/>
                    <a:pt x="6579" y="162825"/>
                    <a:pt x="4448" y="1628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6" name="Google Shape;2796;p50"/>
            <p:cNvSpPr/>
            <p:nvPr/>
          </p:nvSpPr>
          <p:spPr>
            <a:xfrm>
              <a:off x="4734096" y="1678677"/>
              <a:ext cx="173438" cy="88884"/>
            </a:xfrm>
            <a:custGeom>
              <a:avLst/>
              <a:gdLst/>
              <a:ahLst/>
              <a:cxnLst/>
              <a:rect l="l" t="t" r="r" b="b"/>
              <a:pathLst>
                <a:path w="130650" h="66956" extrusionOk="0">
                  <a:moveTo>
                    <a:pt x="4444" y="66957"/>
                  </a:moveTo>
                  <a:cubicBezTo>
                    <a:pt x="3139" y="66957"/>
                    <a:pt x="1847" y="66383"/>
                    <a:pt x="971" y="65280"/>
                  </a:cubicBezTo>
                  <a:cubicBezTo>
                    <a:pt x="-561" y="63364"/>
                    <a:pt x="-246" y="60572"/>
                    <a:pt x="1671" y="59040"/>
                  </a:cubicBezTo>
                  <a:cubicBezTo>
                    <a:pt x="57241" y="14702"/>
                    <a:pt x="122549" y="671"/>
                    <a:pt x="125298" y="98"/>
                  </a:cubicBezTo>
                  <a:cubicBezTo>
                    <a:pt x="127699" y="-413"/>
                    <a:pt x="130050" y="1131"/>
                    <a:pt x="130554" y="3533"/>
                  </a:cubicBezTo>
                  <a:cubicBezTo>
                    <a:pt x="131059" y="5934"/>
                    <a:pt x="129521" y="8285"/>
                    <a:pt x="127119" y="8790"/>
                  </a:cubicBezTo>
                  <a:cubicBezTo>
                    <a:pt x="126464" y="8928"/>
                    <a:pt x="61067" y="23010"/>
                    <a:pt x="7211" y="65980"/>
                  </a:cubicBezTo>
                  <a:cubicBezTo>
                    <a:pt x="6392" y="66629"/>
                    <a:pt x="5415" y="66951"/>
                    <a:pt x="4444" y="66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7" name="Google Shape;2797;p50"/>
            <p:cNvSpPr/>
            <p:nvPr/>
          </p:nvSpPr>
          <p:spPr>
            <a:xfrm>
              <a:off x="5138066" y="1481255"/>
              <a:ext cx="157177" cy="412084"/>
            </a:xfrm>
            <a:custGeom>
              <a:avLst/>
              <a:gdLst/>
              <a:ahLst/>
              <a:cxnLst/>
              <a:rect l="l" t="t" r="r" b="b"/>
              <a:pathLst>
                <a:path w="118401" h="310421" extrusionOk="0">
                  <a:moveTo>
                    <a:pt x="115076" y="310415"/>
                  </a:moveTo>
                  <a:cubicBezTo>
                    <a:pt x="113954" y="310415"/>
                    <a:pt x="112857" y="309854"/>
                    <a:pt x="112233" y="308827"/>
                  </a:cubicBezTo>
                  <a:cubicBezTo>
                    <a:pt x="26609" y="168975"/>
                    <a:pt x="292" y="5480"/>
                    <a:pt x="40" y="3848"/>
                  </a:cubicBezTo>
                  <a:cubicBezTo>
                    <a:pt x="-243" y="2032"/>
                    <a:pt x="998" y="324"/>
                    <a:pt x="2814" y="40"/>
                  </a:cubicBezTo>
                  <a:cubicBezTo>
                    <a:pt x="4604" y="-243"/>
                    <a:pt x="6337" y="999"/>
                    <a:pt x="6621" y="2814"/>
                  </a:cubicBezTo>
                  <a:cubicBezTo>
                    <a:pt x="6873" y="4434"/>
                    <a:pt x="33000" y="166662"/>
                    <a:pt x="117912" y="305341"/>
                  </a:cubicBezTo>
                  <a:cubicBezTo>
                    <a:pt x="118870" y="306911"/>
                    <a:pt x="118379" y="308965"/>
                    <a:pt x="116809" y="309923"/>
                  </a:cubicBezTo>
                  <a:cubicBezTo>
                    <a:pt x="116267" y="310264"/>
                    <a:pt x="115662" y="310421"/>
                    <a:pt x="115076" y="3104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8" name="Google Shape;2798;p50"/>
            <p:cNvSpPr/>
            <p:nvPr/>
          </p:nvSpPr>
          <p:spPr>
            <a:xfrm>
              <a:off x="3158672" y="2576897"/>
              <a:ext cx="1628359" cy="1247230"/>
            </a:xfrm>
            <a:custGeom>
              <a:avLst/>
              <a:gdLst/>
              <a:ahLst/>
              <a:cxnLst/>
              <a:rect l="l" t="t" r="r" b="b"/>
              <a:pathLst>
                <a:path w="1226636" h="939533" extrusionOk="0">
                  <a:moveTo>
                    <a:pt x="1226636" y="925288"/>
                  </a:moveTo>
                  <a:cubicBezTo>
                    <a:pt x="1226636" y="925288"/>
                    <a:pt x="799278" y="849692"/>
                    <a:pt x="0" y="939533"/>
                  </a:cubicBezTo>
                  <a:lnTo>
                    <a:pt x="107099" y="0"/>
                  </a:lnTo>
                  <a:lnTo>
                    <a:pt x="1018482" y="0"/>
                  </a:lnTo>
                  <a:lnTo>
                    <a:pt x="1226636" y="925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9" name="Google Shape;2799;p50"/>
            <p:cNvSpPr/>
            <p:nvPr/>
          </p:nvSpPr>
          <p:spPr>
            <a:xfrm>
              <a:off x="3407764" y="1238360"/>
              <a:ext cx="1128776" cy="1399914"/>
            </a:xfrm>
            <a:custGeom>
              <a:avLst/>
              <a:gdLst/>
              <a:ahLst/>
              <a:cxnLst/>
              <a:rect l="l" t="t" r="r" b="b"/>
              <a:pathLst>
                <a:path w="850302" h="1054549" extrusionOk="0">
                  <a:moveTo>
                    <a:pt x="416447" y="0"/>
                  </a:moveTo>
                  <a:lnTo>
                    <a:pt x="629530" y="0"/>
                  </a:lnTo>
                  <a:cubicBezTo>
                    <a:pt x="676887" y="0"/>
                    <a:pt x="720046" y="3593"/>
                    <a:pt x="756655" y="8421"/>
                  </a:cubicBezTo>
                  <a:cubicBezTo>
                    <a:pt x="822210" y="17063"/>
                    <a:pt x="864429" y="82365"/>
                    <a:pt x="845936" y="145846"/>
                  </a:cubicBezTo>
                  <a:lnTo>
                    <a:pt x="676295" y="727994"/>
                  </a:lnTo>
                  <a:lnTo>
                    <a:pt x="747541" y="1054550"/>
                  </a:lnTo>
                  <a:lnTo>
                    <a:pt x="0" y="1054550"/>
                  </a:lnTo>
                  <a:lnTo>
                    <a:pt x="44690" y="208091"/>
                  </a:lnTo>
                  <a:cubicBezTo>
                    <a:pt x="49878" y="109848"/>
                    <a:pt x="123425" y="28970"/>
                    <a:pt x="220691" y="14233"/>
                  </a:cubicBezTo>
                  <a:cubicBezTo>
                    <a:pt x="274433" y="6095"/>
                    <a:pt x="340145" y="0"/>
                    <a:pt x="41645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0" name="Google Shape;2800;p50"/>
            <p:cNvSpPr/>
            <p:nvPr/>
          </p:nvSpPr>
          <p:spPr>
            <a:xfrm>
              <a:off x="3916078" y="1885239"/>
              <a:ext cx="384769" cy="53194"/>
            </a:xfrm>
            <a:custGeom>
              <a:avLst/>
              <a:gdLst/>
              <a:ahLst/>
              <a:cxnLst/>
              <a:rect l="l" t="t" r="r" b="b"/>
              <a:pathLst>
                <a:path w="289845" h="40071" extrusionOk="0">
                  <a:moveTo>
                    <a:pt x="5312" y="26683"/>
                  </a:moveTo>
                  <a:lnTo>
                    <a:pt x="99559" y="5819"/>
                  </a:lnTo>
                  <a:cubicBezTo>
                    <a:pt x="138211" y="-2741"/>
                    <a:pt x="178356" y="-1846"/>
                    <a:pt x="216586" y="8429"/>
                  </a:cubicBezTo>
                  <a:lnTo>
                    <a:pt x="284826" y="26759"/>
                  </a:lnTo>
                  <a:cubicBezTo>
                    <a:pt x="292471" y="28813"/>
                    <a:pt x="290984" y="40071"/>
                    <a:pt x="283067" y="40071"/>
                  </a:cubicBezTo>
                  <a:lnTo>
                    <a:pt x="6774" y="40071"/>
                  </a:lnTo>
                  <a:cubicBezTo>
                    <a:pt x="-1319" y="40071"/>
                    <a:pt x="-2593" y="28436"/>
                    <a:pt x="5312" y="26689"/>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1" name="Google Shape;2801;p50"/>
            <p:cNvSpPr/>
            <p:nvPr/>
          </p:nvSpPr>
          <p:spPr>
            <a:xfrm>
              <a:off x="3066101" y="5105946"/>
              <a:ext cx="365197" cy="287513"/>
            </a:xfrm>
            <a:custGeom>
              <a:avLst/>
              <a:gdLst/>
              <a:ahLst/>
              <a:cxnLst/>
              <a:rect l="l" t="t" r="r" b="b"/>
              <a:pathLst>
                <a:path w="275101" h="216582" extrusionOk="0">
                  <a:moveTo>
                    <a:pt x="58533" y="0"/>
                  </a:moveTo>
                  <a:lnTo>
                    <a:pt x="0" y="216582"/>
                  </a:lnTo>
                  <a:lnTo>
                    <a:pt x="215397" y="216582"/>
                  </a:lnTo>
                  <a:lnTo>
                    <a:pt x="275102" y="0"/>
                  </a:lnTo>
                  <a:lnTo>
                    <a:pt x="58533" y="0"/>
                  </a:ln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2" name="Google Shape;2802;p50"/>
            <p:cNvSpPr/>
            <p:nvPr/>
          </p:nvSpPr>
          <p:spPr>
            <a:xfrm>
              <a:off x="2973342" y="5270654"/>
              <a:ext cx="701922" cy="257973"/>
            </a:xfrm>
            <a:custGeom>
              <a:avLst/>
              <a:gdLst/>
              <a:ahLst/>
              <a:cxnLst/>
              <a:rect l="l" t="t" r="r" b="b"/>
              <a:pathLst>
                <a:path w="528755" h="194330" extrusionOk="0">
                  <a:moveTo>
                    <a:pt x="316864" y="0"/>
                  </a:moveTo>
                  <a:lnTo>
                    <a:pt x="210338" y="0"/>
                  </a:lnTo>
                  <a:cubicBezTo>
                    <a:pt x="210338" y="0"/>
                    <a:pt x="197460" y="67950"/>
                    <a:pt x="145956" y="67950"/>
                  </a:cubicBezTo>
                  <a:cubicBezTo>
                    <a:pt x="94452" y="67950"/>
                    <a:pt x="94445" y="0"/>
                    <a:pt x="94445" y="0"/>
                  </a:cubicBezTo>
                  <a:lnTo>
                    <a:pt x="61668" y="0"/>
                  </a:lnTo>
                  <a:lnTo>
                    <a:pt x="866" y="174034"/>
                  </a:lnTo>
                  <a:cubicBezTo>
                    <a:pt x="-2600" y="183993"/>
                    <a:pt x="4768" y="194331"/>
                    <a:pt x="15282" y="194331"/>
                  </a:cubicBezTo>
                  <a:lnTo>
                    <a:pt x="528756" y="194331"/>
                  </a:lnTo>
                  <a:lnTo>
                    <a:pt x="528756" y="167731"/>
                  </a:lnTo>
                  <a:cubicBezTo>
                    <a:pt x="528756" y="118754"/>
                    <a:pt x="492253" y="77467"/>
                    <a:pt x="443655" y="71479"/>
                  </a:cubicBezTo>
                  <a:lnTo>
                    <a:pt x="443655" y="71479"/>
                  </a:lnTo>
                  <a:cubicBezTo>
                    <a:pt x="415013" y="67886"/>
                    <a:pt x="387908" y="56540"/>
                    <a:pt x="365324" y="38576"/>
                  </a:cubicBezTo>
                  <a:lnTo>
                    <a:pt x="31687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3" name="Google Shape;2803;p50"/>
            <p:cNvSpPr/>
            <p:nvPr/>
          </p:nvSpPr>
          <p:spPr>
            <a:xfrm>
              <a:off x="2985513" y="5488922"/>
              <a:ext cx="686405" cy="8869"/>
            </a:xfrm>
            <a:custGeom>
              <a:avLst/>
              <a:gdLst/>
              <a:ahLst/>
              <a:cxnLst/>
              <a:rect l="l" t="t" r="r" b="b"/>
              <a:pathLst>
                <a:path w="517066" h="6681" extrusionOk="0">
                  <a:moveTo>
                    <a:pt x="513732" y="6681"/>
                  </a:moveTo>
                  <a:lnTo>
                    <a:pt x="3334" y="6681"/>
                  </a:lnTo>
                  <a:cubicBezTo>
                    <a:pt x="1494" y="6681"/>
                    <a:pt x="0" y="5169"/>
                    <a:pt x="0" y="3341"/>
                  </a:cubicBezTo>
                  <a:cubicBezTo>
                    <a:pt x="0" y="1450"/>
                    <a:pt x="1494" y="0"/>
                    <a:pt x="3334" y="0"/>
                  </a:cubicBezTo>
                  <a:lnTo>
                    <a:pt x="513732" y="0"/>
                  </a:lnTo>
                  <a:cubicBezTo>
                    <a:pt x="515573" y="0"/>
                    <a:pt x="517067" y="1450"/>
                    <a:pt x="517067" y="3341"/>
                  </a:cubicBezTo>
                  <a:cubicBezTo>
                    <a:pt x="517067" y="5169"/>
                    <a:pt x="515573" y="6681"/>
                    <a:pt x="513732" y="668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4" name="Google Shape;2804;p50"/>
            <p:cNvSpPr/>
            <p:nvPr/>
          </p:nvSpPr>
          <p:spPr>
            <a:xfrm>
              <a:off x="3311912" y="5357944"/>
              <a:ext cx="213081" cy="8869"/>
            </a:xfrm>
            <a:custGeom>
              <a:avLst/>
              <a:gdLst/>
              <a:ahLst/>
              <a:cxnLst/>
              <a:rect l="l" t="t" r="r" b="b"/>
              <a:pathLst>
                <a:path w="160513" h="6681" extrusionOk="0">
                  <a:moveTo>
                    <a:pt x="157179" y="6681"/>
                  </a:moveTo>
                  <a:lnTo>
                    <a:pt x="3334" y="6681"/>
                  </a:lnTo>
                  <a:cubicBezTo>
                    <a:pt x="1494" y="6681"/>
                    <a:pt x="0" y="5169"/>
                    <a:pt x="0" y="3341"/>
                  </a:cubicBezTo>
                  <a:cubicBezTo>
                    <a:pt x="0" y="1512"/>
                    <a:pt x="1494" y="0"/>
                    <a:pt x="3334" y="0"/>
                  </a:cubicBezTo>
                  <a:lnTo>
                    <a:pt x="157179" y="0"/>
                  </a:lnTo>
                  <a:cubicBezTo>
                    <a:pt x="159020" y="0"/>
                    <a:pt x="160514" y="1512"/>
                    <a:pt x="160514" y="3341"/>
                  </a:cubicBezTo>
                  <a:cubicBezTo>
                    <a:pt x="160514" y="5169"/>
                    <a:pt x="159020" y="6681"/>
                    <a:pt x="157179" y="668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5" name="Google Shape;2805;p50"/>
            <p:cNvSpPr/>
            <p:nvPr/>
          </p:nvSpPr>
          <p:spPr>
            <a:xfrm>
              <a:off x="4423658" y="5105946"/>
              <a:ext cx="318572" cy="287513"/>
            </a:xfrm>
            <a:custGeom>
              <a:avLst/>
              <a:gdLst/>
              <a:ahLst/>
              <a:cxnLst/>
              <a:rect l="l" t="t" r="r" b="b"/>
              <a:pathLst>
                <a:path w="239979" h="216582" extrusionOk="0">
                  <a:moveTo>
                    <a:pt x="0" y="0"/>
                  </a:moveTo>
                  <a:lnTo>
                    <a:pt x="24583" y="216582"/>
                  </a:lnTo>
                  <a:lnTo>
                    <a:pt x="239980" y="216582"/>
                  </a:lnTo>
                  <a:lnTo>
                    <a:pt x="216569" y="0"/>
                  </a:lnTo>
                  <a:lnTo>
                    <a:pt x="0" y="0"/>
                  </a:ln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6" name="Google Shape;2806;p50"/>
            <p:cNvSpPr/>
            <p:nvPr/>
          </p:nvSpPr>
          <p:spPr>
            <a:xfrm>
              <a:off x="4395830" y="5270654"/>
              <a:ext cx="669629" cy="257973"/>
            </a:xfrm>
            <a:custGeom>
              <a:avLst/>
              <a:gdLst/>
              <a:ahLst/>
              <a:cxnLst/>
              <a:rect l="l" t="t" r="r" b="b"/>
              <a:pathLst>
                <a:path w="504429" h="194330" extrusionOk="0">
                  <a:moveTo>
                    <a:pt x="267217" y="0"/>
                  </a:moveTo>
                  <a:lnTo>
                    <a:pt x="186018" y="0"/>
                  </a:lnTo>
                  <a:cubicBezTo>
                    <a:pt x="186018" y="0"/>
                    <a:pt x="173140" y="67950"/>
                    <a:pt x="121629" y="67950"/>
                  </a:cubicBezTo>
                  <a:cubicBezTo>
                    <a:pt x="70119" y="67950"/>
                    <a:pt x="45536" y="0"/>
                    <a:pt x="45536" y="0"/>
                  </a:cubicBezTo>
                  <a:lnTo>
                    <a:pt x="12758" y="0"/>
                  </a:lnTo>
                  <a:lnTo>
                    <a:pt x="57" y="172017"/>
                  </a:lnTo>
                  <a:cubicBezTo>
                    <a:pt x="-831" y="184057"/>
                    <a:pt x="8718" y="194331"/>
                    <a:pt x="20820" y="194331"/>
                  </a:cubicBezTo>
                  <a:lnTo>
                    <a:pt x="504429" y="194331"/>
                  </a:lnTo>
                  <a:lnTo>
                    <a:pt x="504429" y="146867"/>
                  </a:lnTo>
                  <a:cubicBezTo>
                    <a:pt x="504429" y="109803"/>
                    <a:pt x="476789" y="78539"/>
                    <a:pt x="439990" y="74000"/>
                  </a:cubicBezTo>
                  <a:lnTo>
                    <a:pt x="439990" y="74000"/>
                  </a:lnTo>
                  <a:cubicBezTo>
                    <a:pt x="397626" y="68769"/>
                    <a:pt x="267217" y="0"/>
                    <a:pt x="2672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7" name="Google Shape;2807;p50"/>
            <p:cNvSpPr/>
            <p:nvPr/>
          </p:nvSpPr>
          <p:spPr>
            <a:xfrm>
              <a:off x="4399404" y="5488922"/>
              <a:ext cx="661010" cy="8869"/>
            </a:xfrm>
            <a:custGeom>
              <a:avLst/>
              <a:gdLst/>
              <a:ahLst/>
              <a:cxnLst/>
              <a:rect l="l" t="t" r="r" b="b"/>
              <a:pathLst>
                <a:path w="497936" h="6681" extrusionOk="0">
                  <a:moveTo>
                    <a:pt x="494602" y="6681"/>
                  </a:moveTo>
                  <a:lnTo>
                    <a:pt x="3334" y="6681"/>
                  </a:lnTo>
                  <a:cubicBezTo>
                    <a:pt x="1494" y="6681"/>
                    <a:pt x="0" y="5169"/>
                    <a:pt x="0" y="3341"/>
                  </a:cubicBezTo>
                  <a:cubicBezTo>
                    <a:pt x="0" y="1450"/>
                    <a:pt x="1494" y="0"/>
                    <a:pt x="3334" y="0"/>
                  </a:cubicBezTo>
                  <a:lnTo>
                    <a:pt x="494602" y="0"/>
                  </a:lnTo>
                  <a:cubicBezTo>
                    <a:pt x="496442" y="0"/>
                    <a:pt x="497936" y="1450"/>
                    <a:pt x="497936" y="3341"/>
                  </a:cubicBezTo>
                  <a:cubicBezTo>
                    <a:pt x="497936" y="5169"/>
                    <a:pt x="496442" y="6681"/>
                    <a:pt x="494602" y="668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8" name="Google Shape;2808;p50"/>
            <p:cNvSpPr/>
            <p:nvPr/>
          </p:nvSpPr>
          <p:spPr>
            <a:xfrm>
              <a:off x="4706779" y="5357944"/>
              <a:ext cx="213081" cy="8869"/>
            </a:xfrm>
            <a:custGeom>
              <a:avLst/>
              <a:gdLst/>
              <a:ahLst/>
              <a:cxnLst/>
              <a:rect l="l" t="t" r="r" b="b"/>
              <a:pathLst>
                <a:path w="160513" h="6681" extrusionOk="0">
                  <a:moveTo>
                    <a:pt x="157179" y="6681"/>
                  </a:moveTo>
                  <a:lnTo>
                    <a:pt x="3334" y="6681"/>
                  </a:lnTo>
                  <a:cubicBezTo>
                    <a:pt x="1494" y="6681"/>
                    <a:pt x="0" y="5169"/>
                    <a:pt x="0" y="3341"/>
                  </a:cubicBezTo>
                  <a:cubicBezTo>
                    <a:pt x="0" y="1512"/>
                    <a:pt x="1494" y="0"/>
                    <a:pt x="3334" y="0"/>
                  </a:cubicBezTo>
                  <a:lnTo>
                    <a:pt x="157179" y="0"/>
                  </a:lnTo>
                  <a:cubicBezTo>
                    <a:pt x="159020" y="0"/>
                    <a:pt x="160514" y="1512"/>
                    <a:pt x="160514" y="3341"/>
                  </a:cubicBezTo>
                  <a:cubicBezTo>
                    <a:pt x="160514" y="5169"/>
                    <a:pt x="159020" y="6681"/>
                    <a:pt x="157179" y="668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9" name="Google Shape;2809;p50"/>
            <p:cNvSpPr/>
            <p:nvPr/>
          </p:nvSpPr>
          <p:spPr>
            <a:xfrm>
              <a:off x="3074035" y="2543655"/>
              <a:ext cx="1717424" cy="2652936"/>
            </a:xfrm>
            <a:custGeom>
              <a:avLst/>
              <a:gdLst/>
              <a:ahLst/>
              <a:cxnLst/>
              <a:rect l="l" t="t" r="r" b="b"/>
              <a:pathLst>
                <a:path w="1293728" h="1998445" extrusionOk="0">
                  <a:moveTo>
                    <a:pt x="251344" y="71455"/>
                  </a:moveTo>
                  <a:lnTo>
                    <a:pt x="255114" y="0"/>
                  </a:lnTo>
                  <a:lnTo>
                    <a:pt x="983297" y="0"/>
                  </a:lnTo>
                  <a:lnTo>
                    <a:pt x="1217509" y="1073517"/>
                  </a:lnTo>
                  <a:lnTo>
                    <a:pt x="1293729" y="1998445"/>
                  </a:lnTo>
                  <a:lnTo>
                    <a:pt x="904632" y="1998445"/>
                  </a:lnTo>
                  <a:lnTo>
                    <a:pt x="833745" y="1098220"/>
                  </a:lnTo>
                  <a:lnTo>
                    <a:pt x="661274" y="601235"/>
                  </a:lnTo>
                  <a:lnTo>
                    <a:pt x="709437" y="362737"/>
                  </a:lnTo>
                  <a:lnTo>
                    <a:pt x="379100" y="1998445"/>
                  </a:lnTo>
                  <a:lnTo>
                    <a:pt x="0" y="1998445"/>
                  </a:lnTo>
                  <a:lnTo>
                    <a:pt x="251344" y="7145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0" name="Google Shape;2810;p50"/>
            <p:cNvSpPr/>
            <p:nvPr/>
          </p:nvSpPr>
          <p:spPr>
            <a:xfrm>
              <a:off x="3948211" y="3020307"/>
              <a:ext cx="176911" cy="323048"/>
            </a:xfrm>
            <a:custGeom>
              <a:avLst/>
              <a:gdLst/>
              <a:ahLst/>
              <a:cxnLst/>
              <a:rect l="l" t="t" r="r" b="b"/>
              <a:pathLst>
                <a:path w="133266" h="243351" extrusionOk="0">
                  <a:moveTo>
                    <a:pt x="3336" y="243351"/>
                  </a:moveTo>
                  <a:cubicBezTo>
                    <a:pt x="3116" y="243351"/>
                    <a:pt x="2895" y="243332"/>
                    <a:pt x="2675" y="243282"/>
                  </a:cubicBezTo>
                  <a:cubicBezTo>
                    <a:pt x="872" y="242916"/>
                    <a:pt x="-294" y="241164"/>
                    <a:pt x="65" y="239361"/>
                  </a:cubicBezTo>
                  <a:lnTo>
                    <a:pt x="47781" y="3088"/>
                  </a:lnTo>
                  <a:cubicBezTo>
                    <a:pt x="48090" y="1550"/>
                    <a:pt x="49439" y="434"/>
                    <a:pt x="51008" y="415"/>
                  </a:cubicBezTo>
                  <a:cubicBezTo>
                    <a:pt x="68740" y="188"/>
                    <a:pt x="126919" y="-442"/>
                    <a:pt x="130739" y="510"/>
                  </a:cubicBezTo>
                  <a:cubicBezTo>
                    <a:pt x="132523" y="964"/>
                    <a:pt x="133613" y="2767"/>
                    <a:pt x="133166" y="4550"/>
                  </a:cubicBezTo>
                  <a:cubicBezTo>
                    <a:pt x="132725" y="6328"/>
                    <a:pt x="130878" y="7362"/>
                    <a:pt x="129131" y="6977"/>
                  </a:cubicBezTo>
                  <a:cubicBezTo>
                    <a:pt x="125715" y="6397"/>
                    <a:pt x="82203" y="6719"/>
                    <a:pt x="53776" y="7040"/>
                  </a:cubicBezTo>
                  <a:lnTo>
                    <a:pt x="6595" y="240678"/>
                  </a:lnTo>
                  <a:cubicBezTo>
                    <a:pt x="6274" y="242261"/>
                    <a:pt x="4887" y="243351"/>
                    <a:pt x="3330" y="2433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1" name="Google Shape;2811;p50"/>
            <p:cNvSpPr/>
            <p:nvPr/>
          </p:nvSpPr>
          <p:spPr>
            <a:xfrm>
              <a:off x="4056653" y="2668691"/>
              <a:ext cx="8852" cy="360511"/>
            </a:xfrm>
            <a:custGeom>
              <a:avLst/>
              <a:gdLst/>
              <a:ahLst/>
              <a:cxnLst/>
              <a:rect l="l" t="t" r="r" b="b"/>
              <a:pathLst>
                <a:path w="6668" h="271571" extrusionOk="0">
                  <a:moveTo>
                    <a:pt x="3334" y="271572"/>
                  </a:moveTo>
                  <a:cubicBezTo>
                    <a:pt x="1494" y="271572"/>
                    <a:pt x="0" y="270078"/>
                    <a:pt x="0" y="268237"/>
                  </a:cubicBezTo>
                  <a:lnTo>
                    <a:pt x="0" y="3334"/>
                  </a:lnTo>
                  <a:cubicBezTo>
                    <a:pt x="0" y="1494"/>
                    <a:pt x="1494" y="0"/>
                    <a:pt x="3334" y="0"/>
                  </a:cubicBezTo>
                  <a:cubicBezTo>
                    <a:pt x="5175" y="0"/>
                    <a:pt x="6669" y="1494"/>
                    <a:pt x="6669" y="3334"/>
                  </a:cubicBezTo>
                  <a:lnTo>
                    <a:pt x="6669" y="268237"/>
                  </a:lnTo>
                  <a:cubicBezTo>
                    <a:pt x="6669" y="270078"/>
                    <a:pt x="5175" y="271572"/>
                    <a:pt x="3334" y="2715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2" name="Google Shape;2812;p50"/>
            <p:cNvSpPr/>
            <p:nvPr/>
          </p:nvSpPr>
          <p:spPr>
            <a:xfrm>
              <a:off x="4057071" y="2668691"/>
              <a:ext cx="81969" cy="173058"/>
            </a:xfrm>
            <a:custGeom>
              <a:avLst/>
              <a:gdLst/>
              <a:ahLst/>
              <a:cxnLst/>
              <a:rect l="l" t="t" r="r" b="b"/>
              <a:pathLst>
                <a:path w="61747" h="130364" extrusionOk="0">
                  <a:moveTo>
                    <a:pt x="3637" y="130365"/>
                  </a:moveTo>
                  <a:cubicBezTo>
                    <a:pt x="1796" y="130365"/>
                    <a:pt x="0" y="128871"/>
                    <a:pt x="0" y="127030"/>
                  </a:cubicBezTo>
                  <a:cubicBezTo>
                    <a:pt x="0" y="125190"/>
                    <a:pt x="1185" y="123696"/>
                    <a:pt x="3025" y="123696"/>
                  </a:cubicBezTo>
                  <a:lnTo>
                    <a:pt x="3643" y="123696"/>
                  </a:lnTo>
                  <a:cubicBezTo>
                    <a:pt x="32008" y="123696"/>
                    <a:pt x="55078" y="100620"/>
                    <a:pt x="55078" y="72261"/>
                  </a:cubicBezTo>
                  <a:lnTo>
                    <a:pt x="55078" y="3334"/>
                  </a:lnTo>
                  <a:cubicBezTo>
                    <a:pt x="55078" y="1494"/>
                    <a:pt x="56572" y="0"/>
                    <a:pt x="58413" y="0"/>
                  </a:cubicBezTo>
                  <a:cubicBezTo>
                    <a:pt x="60253" y="0"/>
                    <a:pt x="61747" y="1494"/>
                    <a:pt x="61747" y="3334"/>
                  </a:cubicBezTo>
                  <a:lnTo>
                    <a:pt x="61747" y="72261"/>
                  </a:lnTo>
                  <a:cubicBezTo>
                    <a:pt x="61747" y="104301"/>
                    <a:pt x="35683" y="130359"/>
                    <a:pt x="3649" y="1303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3" name="Google Shape;2813;p50"/>
            <p:cNvSpPr/>
            <p:nvPr/>
          </p:nvSpPr>
          <p:spPr>
            <a:xfrm>
              <a:off x="3398818" y="2668691"/>
              <a:ext cx="1013270" cy="8852"/>
            </a:xfrm>
            <a:custGeom>
              <a:avLst/>
              <a:gdLst/>
              <a:ahLst/>
              <a:cxnLst/>
              <a:rect l="l" t="t" r="r" b="b"/>
              <a:pathLst>
                <a:path w="763292" h="6668" extrusionOk="0">
                  <a:moveTo>
                    <a:pt x="759958" y="6669"/>
                  </a:moveTo>
                  <a:lnTo>
                    <a:pt x="3334" y="6669"/>
                  </a:lnTo>
                  <a:cubicBezTo>
                    <a:pt x="1494" y="6669"/>
                    <a:pt x="0" y="5175"/>
                    <a:pt x="0" y="3334"/>
                  </a:cubicBezTo>
                  <a:cubicBezTo>
                    <a:pt x="0" y="1494"/>
                    <a:pt x="1494" y="0"/>
                    <a:pt x="3334" y="0"/>
                  </a:cubicBezTo>
                  <a:lnTo>
                    <a:pt x="759958" y="0"/>
                  </a:lnTo>
                  <a:cubicBezTo>
                    <a:pt x="761799" y="0"/>
                    <a:pt x="763293" y="1494"/>
                    <a:pt x="763293" y="3334"/>
                  </a:cubicBezTo>
                  <a:cubicBezTo>
                    <a:pt x="763293" y="5175"/>
                    <a:pt x="761799" y="6669"/>
                    <a:pt x="759958" y="6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4" name="Google Shape;2814;p50"/>
            <p:cNvSpPr/>
            <p:nvPr/>
          </p:nvSpPr>
          <p:spPr>
            <a:xfrm>
              <a:off x="4254802" y="4990369"/>
              <a:ext cx="524643" cy="8869"/>
            </a:xfrm>
            <a:custGeom>
              <a:avLst/>
              <a:gdLst/>
              <a:ahLst/>
              <a:cxnLst/>
              <a:rect l="l" t="t" r="r" b="b"/>
              <a:pathLst>
                <a:path w="395211" h="6681" extrusionOk="0">
                  <a:moveTo>
                    <a:pt x="391877" y="6681"/>
                  </a:moveTo>
                  <a:lnTo>
                    <a:pt x="3334" y="6681"/>
                  </a:lnTo>
                  <a:cubicBezTo>
                    <a:pt x="1494" y="6681"/>
                    <a:pt x="0" y="5169"/>
                    <a:pt x="0" y="3341"/>
                  </a:cubicBezTo>
                  <a:cubicBezTo>
                    <a:pt x="0" y="1513"/>
                    <a:pt x="1494" y="0"/>
                    <a:pt x="3334" y="0"/>
                  </a:cubicBezTo>
                  <a:lnTo>
                    <a:pt x="391877" y="0"/>
                  </a:lnTo>
                  <a:cubicBezTo>
                    <a:pt x="393717" y="0"/>
                    <a:pt x="395211" y="1513"/>
                    <a:pt x="395211" y="3341"/>
                  </a:cubicBezTo>
                  <a:cubicBezTo>
                    <a:pt x="395211" y="5169"/>
                    <a:pt x="393717" y="6681"/>
                    <a:pt x="391877" y="66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5" name="Google Shape;2815;p50"/>
            <p:cNvSpPr/>
            <p:nvPr/>
          </p:nvSpPr>
          <p:spPr>
            <a:xfrm>
              <a:off x="3095995" y="4990369"/>
              <a:ext cx="526575" cy="8869"/>
            </a:xfrm>
            <a:custGeom>
              <a:avLst/>
              <a:gdLst/>
              <a:ahLst/>
              <a:cxnLst/>
              <a:rect l="l" t="t" r="r" b="b"/>
              <a:pathLst>
                <a:path w="396667" h="6681" extrusionOk="0">
                  <a:moveTo>
                    <a:pt x="393333" y="6681"/>
                  </a:moveTo>
                  <a:lnTo>
                    <a:pt x="3334" y="6681"/>
                  </a:lnTo>
                  <a:cubicBezTo>
                    <a:pt x="1494" y="6681"/>
                    <a:pt x="0" y="5169"/>
                    <a:pt x="0" y="3341"/>
                  </a:cubicBezTo>
                  <a:cubicBezTo>
                    <a:pt x="0" y="1513"/>
                    <a:pt x="1494" y="0"/>
                    <a:pt x="3334" y="0"/>
                  </a:cubicBezTo>
                  <a:lnTo>
                    <a:pt x="393333" y="0"/>
                  </a:lnTo>
                  <a:cubicBezTo>
                    <a:pt x="395173" y="0"/>
                    <a:pt x="396667" y="1513"/>
                    <a:pt x="396667" y="3341"/>
                  </a:cubicBezTo>
                  <a:cubicBezTo>
                    <a:pt x="396667" y="5169"/>
                    <a:pt x="395173" y="6681"/>
                    <a:pt x="393333" y="66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6" name="Google Shape;2816;p50"/>
            <p:cNvSpPr/>
            <p:nvPr/>
          </p:nvSpPr>
          <p:spPr>
            <a:xfrm>
              <a:off x="4244541" y="1178311"/>
              <a:ext cx="547134" cy="2741734"/>
            </a:xfrm>
            <a:custGeom>
              <a:avLst/>
              <a:gdLst/>
              <a:ahLst/>
              <a:cxnLst/>
              <a:rect l="l" t="t" r="r" b="b"/>
              <a:pathLst>
                <a:path w="412154" h="2065336" extrusionOk="0">
                  <a:moveTo>
                    <a:pt x="257282" y="169590"/>
                  </a:moveTo>
                  <a:lnTo>
                    <a:pt x="226869" y="572492"/>
                  </a:lnTo>
                  <a:lnTo>
                    <a:pt x="147794" y="818358"/>
                  </a:lnTo>
                  <a:lnTo>
                    <a:pt x="412154" y="1993516"/>
                  </a:lnTo>
                  <a:cubicBezTo>
                    <a:pt x="317491" y="2025600"/>
                    <a:pt x="162978" y="2065336"/>
                    <a:pt x="162978" y="2065336"/>
                  </a:cubicBezTo>
                  <a:cubicBezTo>
                    <a:pt x="162978" y="2065336"/>
                    <a:pt x="0" y="1149824"/>
                    <a:pt x="0" y="818365"/>
                  </a:cubicBezTo>
                  <a:lnTo>
                    <a:pt x="0" y="0"/>
                  </a:lnTo>
                  <a:lnTo>
                    <a:pt x="0" y="0"/>
                  </a:lnTo>
                  <a:cubicBezTo>
                    <a:pt x="14970" y="0"/>
                    <a:pt x="29581" y="4627"/>
                    <a:pt x="41829" y="13243"/>
                  </a:cubicBezTo>
                  <a:lnTo>
                    <a:pt x="85277" y="43827"/>
                  </a:lnTo>
                  <a:cubicBezTo>
                    <a:pt x="85277" y="43827"/>
                    <a:pt x="121502" y="46392"/>
                    <a:pt x="169055" y="55091"/>
                  </a:cubicBezTo>
                  <a:cubicBezTo>
                    <a:pt x="223389" y="65031"/>
                    <a:pt x="261442" y="114518"/>
                    <a:pt x="257282" y="16959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7" name="Google Shape;2817;p50"/>
            <p:cNvSpPr/>
            <p:nvPr/>
          </p:nvSpPr>
          <p:spPr>
            <a:xfrm>
              <a:off x="4244549" y="1178302"/>
              <a:ext cx="215951" cy="1075467"/>
            </a:xfrm>
            <a:custGeom>
              <a:avLst/>
              <a:gdLst/>
              <a:ahLst/>
              <a:cxnLst/>
              <a:rect l="l" t="t" r="r" b="b"/>
              <a:pathLst>
                <a:path w="162675" h="810145" extrusionOk="0">
                  <a:moveTo>
                    <a:pt x="41823" y="13243"/>
                  </a:moveTo>
                  <a:lnTo>
                    <a:pt x="162676" y="98306"/>
                  </a:lnTo>
                  <a:lnTo>
                    <a:pt x="47294" y="166458"/>
                  </a:lnTo>
                  <a:lnTo>
                    <a:pt x="162676" y="218567"/>
                  </a:lnTo>
                  <a:lnTo>
                    <a:pt x="0" y="810145"/>
                  </a:lnTo>
                  <a:lnTo>
                    <a:pt x="0" y="0"/>
                  </a:lnTo>
                  <a:lnTo>
                    <a:pt x="0" y="0"/>
                  </a:lnTo>
                  <a:cubicBezTo>
                    <a:pt x="14970" y="0"/>
                    <a:pt x="29582" y="4627"/>
                    <a:pt x="41829" y="1324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8" name="Google Shape;2818;p50"/>
            <p:cNvSpPr/>
            <p:nvPr/>
          </p:nvSpPr>
          <p:spPr>
            <a:xfrm>
              <a:off x="4539865" y="1474810"/>
              <a:ext cx="46347" cy="469437"/>
            </a:xfrm>
            <a:custGeom>
              <a:avLst/>
              <a:gdLst/>
              <a:ahLst/>
              <a:cxnLst/>
              <a:rect l="l" t="t" r="r" b="b"/>
              <a:pathLst>
                <a:path w="34913" h="353625" extrusionOk="0">
                  <a:moveTo>
                    <a:pt x="4450" y="353626"/>
                  </a:moveTo>
                  <a:cubicBezTo>
                    <a:pt x="4337" y="353626"/>
                    <a:pt x="4223" y="353626"/>
                    <a:pt x="4110" y="353619"/>
                  </a:cubicBezTo>
                  <a:cubicBezTo>
                    <a:pt x="1664" y="353430"/>
                    <a:pt x="-170" y="351293"/>
                    <a:pt x="13" y="348848"/>
                  </a:cubicBezTo>
                  <a:lnTo>
                    <a:pt x="26039" y="4120"/>
                  </a:lnTo>
                  <a:cubicBezTo>
                    <a:pt x="26215" y="1668"/>
                    <a:pt x="28321" y="-230"/>
                    <a:pt x="30804" y="23"/>
                  </a:cubicBezTo>
                  <a:cubicBezTo>
                    <a:pt x="33250" y="205"/>
                    <a:pt x="35084" y="2342"/>
                    <a:pt x="34901" y="4788"/>
                  </a:cubicBezTo>
                  <a:lnTo>
                    <a:pt x="8875" y="349522"/>
                  </a:lnTo>
                  <a:cubicBezTo>
                    <a:pt x="8705" y="351848"/>
                    <a:pt x="6757" y="353626"/>
                    <a:pt x="4450" y="3536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9" name="Google Shape;2819;p50"/>
            <p:cNvSpPr/>
            <p:nvPr/>
          </p:nvSpPr>
          <p:spPr>
            <a:xfrm>
              <a:off x="3158680" y="1178327"/>
              <a:ext cx="829652" cy="2777261"/>
            </a:xfrm>
            <a:custGeom>
              <a:avLst/>
              <a:gdLst/>
              <a:ahLst/>
              <a:cxnLst/>
              <a:rect l="l" t="t" r="r" b="b"/>
              <a:pathLst>
                <a:path w="624973" h="2092099" extrusionOk="0">
                  <a:moveTo>
                    <a:pt x="539576" y="40057"/>
                  </a:moveTo>
                  <a:cubicBezTo>
                    <a:pt x="470277" y="44319"/>
                    <a:pt x="412369" y="52311"/>
                    <a:pt x="365586" y="61243"/>
                  </a:cubicBezTo>
                  <a:cubicBezTo>
                    <a:pt x="276936" y="78174"/>
                    <a:pt x="209925" y="151311"/>
                    <a:pt x="199701" y="240982"/>
                  </a:cubicBezTo>
                  <a:lnTo>
                    <a:pt x="0" y="1992879"/>
                  </a:lnTo>
                  <a:cubicBezTo>
                    <a:pt x="272517" y="2081491"/>
                    <a:pt x="603863" y="2092100"/>
                    <a:pt x="603863" y="2092100"/>
                  </a:cubicBezTo>
                  <a:lnTo>
                    <a:pt x="614257" y="87679"/>
                  </a:lnTo>
                  <a:lnTo>
                    <a:pt x="624973" y="0"/>
                  </a:lnTo>
                  <a:lnTo>
                    <a:pt x="624973" y="0"/>
                  </a:lnTo>
                  <a:cubicBezTo>
                    <a:pt x="600529" y="0"/>
                    <a:pt x="576872" y="8635"/>
                    <a:pt x="558177" y="24387"/>
                  </a:cubicBezTo>
                  <a:lnTo>
                    <a:pt x="539576" y="4006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0" name="Google Shape;2820;p50"/>
            <p:cNvSpPr/>
            <p:nvPr/>
          </p:nvSpPr>
          <p:spPr>
            <a:xfrm>
              <a:off x="3739511" y="1178319"/>
              <a:ext cx="248929" cy="1075450"/>
            </a:xfrm>
            <a:custGeom>
              <a:avLst/>
              <a:gdLst/>
              <a:ahLst/>
              <a:cxnLst/>
              <a:rect l="l" t="t" r="r" b="b"/>
              <a:pathLst>
                <a:path w="187517" h="810132" extrusionOk="0">
                  <a:moveTo>
                    <a:pt x="10615" y="117166"/>
                  </a:moveTo>
                  <a:lnTo>
                    <a:pt x="131052" y="171374"/>
                  </a:lnTo>
                  <a:lnTo>
                    <a:pt x="0" y="250386"/>
                  </a:lnTo>
                  <a:lnTo>
                    <a:pt x="173057" y="810133"/>
                  </a:lnTo>
                  <a:lnTo>
                    <a:pt x="176802" y="87679"/>
                  </a:lnTo>
                  <a:lnTo>
                    <a:pt x="187517" y="0"/>
                  </a:lnTo>
                  <a:lnTo>
                    <a:pt x="187517" y="0"/>
                  </a:lnTo>
                  <a:cubicBezTo>
                    <a:pt x="163073" y="0"/>
                    <a:pt x="139417" y="8636"/>
                    <a:pt x="120721" y="24387"/>
                  </a:cubicBezTo>
                  <a:lnTo>
                    <a:pt x="10615" y="11716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1" name="Google Shape;2821;p50"/>
            <p:cNvSpPr/>
            <p:nvPr/>
          </p:nvSpPr>
          <p:spPr>
            <a:xfrm>
              <a:off x="3380087" y="2846286"/>
              <a:ext cx="419677" cy="394433"/>
            </a:xfrm>
            <a:custGeom>
              <a:avLst/>
              <a:gdLst/>
              <a:ahLst/>
              <a:cxnLst/>
              <a:rect l="l" t="t" r="r" b="b"/>
              <a:pathLst>
                <a:path w="316141" h="297125" extrusionOk="0">
                  <a:moveTo>
                    <a:pt x="126180" y="297119"/>
                  </a:moveTo>
                  <a:cubicBezTo>
                    <a:pt x="90157" y="297119"/>
                    <a:pt x="55772" y="281670"/>
                    <a:pt x="31845" y="254742"/>
                  </a:cubicBezTo>
                  <a:cubicBezTo>
                    <a:pt x="7924" y="227814"/>
                    <a:pt x="-3366" y="191848"/>
                    <a:pt x="877" y="156076"/>
                  </a:cubicBezTo>
                  <a:lnTo>
                    <a:pt x="19043" y="2944"/>
                  </a:lnTo>
                  <a:cubicBezTo>
                    <a:pt x="19244" y="1267"/>
                    <a:pt x="20663" y="0"/>
                    <a:pt x="22352" y="0"/>
                  </a:cubicBezTo>
                  <a:lnTo>
                    <a:pt x="312808" y="0"/>
                  </a:lnTo>
                  <a:cubicBezTo>
                    <a:pt x="313760" y="0"/>
                    <a:pt x="314668" y="410"/>
                    <a:pt x="315298" y="1122"/>
                  </a:cubicBezTo>
                  <a:cubicBezTo>
                    <a:pt x="315929" y="1834"/>
                    <a:pt x="316231" y="2780"/>
                    <a:pt x="316118" y="3725"/>
                  </a:cubicBezTo>
                  <a:lnTo>
                    <a:pt x="299584" y="143072"/>
                  </a:lnTo>
                  <a:cubicBezTo>
                    <a:pt x="289165" y="230897"/>
                    <a:pt x="214615" y="297125"/>
                    <a:pt x="126180" y="297125"/>
                  </a:cubicBezTo>
                  <a:close/>
                  <a:moveTo>
                    <a:pt x="25308" y="6663"/>
                  </a:moveTo>
                  <a:lnTo>
                    <a:pt x="7495" y="156852"/>
                  </a:lnTo>
                  <a:cubicBezTo>
                    <a:pt x="3473" y="190738"/>
                    <a:pt x="14164" y="224795"/>
                    <a:pt x="36824" y="250311"/>
                  </a:cubicBezTo>
                  <a:cubicBezTo>
                    <a:pt x="59485" y="275814"/>
                    <a:pt x="92054" y="290450"/>
                    <a:pt x="126180" y="290450"/>
                  </a:cubicBezTo>
                  <a:cubicBezTo>
                    <a:pt x="211243" y="290450"/>
                    <a:pt x="282943" y="226755"/>
                    <a:pt x="292966" y="142278"/>
                  </a:cubicBezTo>
                  <a:lnTo>
                    <a:pt x="309058" y="6656"/>
                  </a:lnTo>
                  <a:lnTo>
                    <a:pt x="25308" y="665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2" name="Google Shape;2822;p50"/>
            <p:cNvSpPr/>
            <p:nvPr/>
          </p:nvSpPr>
          <p:spPr>
            <a:xfrm>
              <a:off x="3400366" y="2888181"/>
              <a:ext cx="394433" cy="8852"/>
            </a:xfrm>
            <a:custGeom>
              <a:avLst/>
              <a:gdLst/>
              <a:ahLst/>
              <a:cxnLst/>
              <a:rect l="l" t="t" r="r" b="b"/>
              <a:pathLst>
                <a:path w="297125" h="6668" extrusionOk="0">
                  <a:moveTo>
                    <a:pt x="293791" y="6669"/>
                  </a:moveTo>
                  <a:lnTo>
                    <a:pt x="3334" y="6669"/>
                  </a:lnTo>
                  <a:cubicBezTo>
                    <a:pt x="1494" y="6669"/>
                    <a:pt x="0" y="5175"/>
                    <a:pt x="0" y="3334"/>
                  </a:cubicBezTo>
                  <a:cubicBezTo>
                    <a:pt x="0" y="1494"/>
                    <a:pt x="1494" y="0"/>
                    <a:pt x="3334" y="0"/>
                  </a:cubicBezTo>
                  <a:lnTo>
                    <a:pt x="293791" y="0"/>
                  </a:lnTo>
                  <a:cubicBezTo>
                    <a:pt x="295631" y="0"/>
                    <a:pt x="297125" y="1494"/>
                    <a:pt x="297125" y="3334"/>
                  </a:cubicBezTo>
                  <a:cubicBezTo>
                    <a:pt x="297125" y="5175"/>
                    <a:pt x="295631" y="6669"/>
                    <a:pt x="293791" y="66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3" name="Google Shape;2823;p50"/>
            <p:cNvSpPr/>
            <p:nvPr/>
          </p:nvSpPr>
          <p:spPr>
            <a:xfrm>
              <a:off x="4603007" y="999494"/>
              <a:ext cx="951487" cy="612167"/>
            </a:xfrm>
            <a:custGeom>
              <a:avLst/>
              <a:gdLst/>
              <a:ahLst/>
              <a:cxnLst/>
              <a:rect l="l" t="t" r="r" b="b"/>
              <a:pathLst>
                <a:path w="716751" h="461143" extrusionOk="0">
                  <a:moveTo>
                    <a:pt x="716676" y="18412"/>
                  </a:moveTo>
                  <a:lnTo>
                    <a:pt x="679556" y="445625"/>
                  </a:lnTo>
                  <a:cubicBezTo>
                    <a:pt x="678743" y="454387"/>
                    <a:pt x="671393" y="461144"/>
                    <a:pt x="662625" y="461144"/>
                  </a:cubicBezTo>
                  <a:lnTo>
                    <a:pt x="16983" y="461144"/>
                  </a:lnTo>
                  <a:cubicBezTo>
                    <a:pt x="16095" y="461144"/>
                    <a:pt x="15200" y="461068"/>
                    <a:pt x="14311" y="460923"/>
                  </a:cubicBezTo>
                  <a:cubicBezTo>
                    <a:pt x="5694" y="459587"/>
                    <a:pt x="-685" y="451714"/>
                    <a:pt x="59" y="442656"/>
                  </a:cubicBezTo>
                  <a:lnTo>
                    <a:pt x="37255" y="15443"/>
                  </a:lnTo>
                  <a:cubicBezTo>
                    <a:pt x="37923" y="7570"/>
                    <a:pt x="43861" y="1412"/>
                    <a:pt x="51437" y="221"/>
                  </a:cubicBezTo>
                  <a:cubicBezTo>
                    <a:pt x="52326" y="69"/>
                    <a:pt x="53221" y="0"/>
                    <a:pt x="54185" y="0"/>
                  </a:cubicBezTo>
                  <a:lnTo>
                    <a:pt x="699827" y="0"/>
                  </a:lnTo>
                  <a:cubicBezTo>
                    <a:pt x="709774" y="0"/>
                    <a:pt x="717571" y="8465"/>
                    <a:pt x="716682" y="1841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4" name="Google Shape;2824;p50"/>
            <p:cNvSpPr/>
            <p:nvPr/>
          </p:nvSpPr>
          <p:spPr>
            <a:xfrm>
              <a:off x="4603007" y="1001789"/>
              <a:ext cx="87393" cy="606956"/>
            </a:xfrm>
            <a:custGeom>
              <a:avLst/>
              <a:gdLst/>
              <a:ahLst/>
              <a:cxnLst/>
              <a:rect l="l" t="t" r="r" b="b"/>
              <a:pathLst>
                <a:path w="65833" h="457217" extrusionOk="0">
                  <a:moveTo>
                    <a:pt x="65765" y="16683"/>
                  </a:moveTo>
                  <a:lnTo>
                    <a:pt x="28569" y="443896"/>
                  </a:lnTo>
                  <a:cubicBezTo>
                    <a:pt x="28418" y="445648"/>
                    <a:pt x="28014" y="447312"/>
                    <a:pt x="27384" y="448863"/>
                  </a:cubicBezTo>
                  <a:cubicBezTo>
                    <a:pt x="22820" y="460089"/>
                    <a:pt x="5732" y="459963"/>
                    <a:pt x="1225" y="448718"/>
                  </a:cubicBezTo>
                  <a:cubicBezTo>
                    <a:pt x="267" y="446329"/>
                    <a:pt x="-168" y="443681"/>
                    <a:pt x="59" y="440927"/>
                  </a:cubicBezTo>
                  <a:lnTo>
                    <a:pt x="37255" y="13714"/>
                  </a:lnTo>
                  <a:cubicBezTo>
                    <a:pt x="37482" y="11085"/>
                    <a:pt x="38289" y="8646"/>
                    <a:pt x="39556" y="6515"/>
                  </a:cubicBezTo>
                  <a:cubicBezTo>
                    <a:pt x="44762" y="-2233"/>
                    <a:pt x="58346" y="-2145"/>
                    <a:pt x="63514" y="6623"/>
                  </a:cubicBezTo>
                  <a:cubicBezTo>
                    <a:pt x="65235" y="9541"/>
                    <a:pt x="66093" y="13014"/>
                    <a:pt x="65765" y="166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5" name="Google Shape;2825;p50"/>
            <p:cNvSpPr/>
            <p:nvPr/>
          </p:nvSpPr>
          <p:spPr>
            <a:xfrm>
              <a:off x="5481322" y="1030710"/>
              <a:ext cx="42825" cy="42423"/>
            </a:xfrm>
            <a:custGeom>
              <a:avLst/>
              <a:gdLst/>
              <a:ahLst/>
              <a:cxnLst/>
              <a:rect l="l" t="t" r="r" b="b"/>
              <a:pathLst>
                <a:path w="32260" h="31957" extrusionOk="0">
                  <a:moveTo>
                    <a:pt x="32109" y="15979"/>
                  </a:moveTo>
                  <a:cubicBezTo>
                    <a:pt x="33319" y="7154"/>
                    <a:pt x="27142" y="0"/>
                    <a:pt x="18318" y="0"/>
                  </a:cubicBezTo>
                  <a:cubicBezTo>
                    <a:pt x="9493" y="0"/>
                    <a:pt x="1362" y="7154"/>
                    <a:pt x="151" y="15979"/>
                  </a:cubicBezTo>
                  <a:cubicBezTo>
                    <a:pt x="-1059" y="24804"/>
                    <a:pt x="5118" y="31958"/>
                    <a:pt x="13943" y="31958"/>
                  </a:cubicBezTo>
                  <a:cubicBezTo>
                    <a:pt x="22768" y="31958"/>
                    <a:pt x="30899" y="24804"/>
                    <a:pt x="32109" y="1597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6" name="Google Shape;2826;p50"/>
            <p:cNvSpPr/>
            <p:nvPr/>
          </p:nvSpPr>
          <p:spPr>
            <a:xfrm>
              <a:off x="5033445" y="1233087"/>
              <a:ext cx="147382" cy="144978"/>
            </a:xfrm>
            <a:custGeom>
              <a:avLst/>
              <a:gdLst/>
              <a:ahLst/>
              <a:cxnLst/>
              <a:rect l="l" t="t" r="r" b="b"/>
              <a:pathLst>
                <a:path w="111022" h="109211" extrusionOk="0">
                  <a:moveTo>
                    <a:pt x="55508" y="54606"/>
                  </a:moveTo>
                  <a:lnTo>
                    <a:pt x="110114" y="54606"/>
                  </a:lnTo>
                  <a:cubicBezTo>
                    <a:pt x="115623" y="24652"/>
                    <a:pt x="95503" y="0"/>
                    <a:pt x="65549" y="0"/>
                  </a:cubicBezTo>
                  <a:cubicBezTo>
                    <a:pt x="35596" y="0"/>
                    <a:pt x="6412" y="24646"/>
                    <a:pt x="909" y="54606"/>
                  </a:cubicBezTo>
                  <a:cubicBezTo>
                    <a:pt x="-4600" y="84559"/>
                    <a:pt x="15520" y="109211"/>
                    <a:pt x="45473" y="109211"/>
                  </a:cubicBezTo>
                  <a:cubicBezTo>
                    <a:pt x="45877" y="109211"/>
                    <a:pt x="46286" y="109211"/>
                    <a:pt x="46690" y="109199"/>
                  </a:cubicBezTo>
                  <a:lnTo>
                    <a:pt x="55514" y="546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7" name="Google Shape;2827;p50"/>
            <p:cNvSpPr/>
            <p:nvPr/>
          </p:nvSpPr>
          <p:spPr>
            <a:xfrm>
              <a:off x="4451740" y="1438358"/>
              <a:ext cx="121101" cy="411905"/>
            </a:xfrm>
            <a:custGeom>
              <a:avLst/>
              <a:gdLst/>
              <a:ahLst/>
              <a:cxnLst/>
              <a:rect l="l" t="t" r="r" b="b"/>
              <a:pathLst>
                <a:path w="91225" h="310286" extrusionOk="0">
                  <a:moveTo>
                    <a:pt x="91226" y="310287"/>
                  </a:moveTo>
                  <a:cubicBezTo>
                    <a:pt x="91226" y="310287"/>
                    <a:pt x="67361" y="65971"/>
                    <a:pt x="1328" y="0"/>
                  </a:cubicBezTo>
                  <a:cubicBezTo>
                    <a:pt x="1328" y="0"/>
                    <a:pt x="-18048" y="171211"/>
                    <a:pt x="91226" y="3102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8" name="Google Shape;2828;p50"/>
            <p:cNvSpPr/>
            <p:nvPr/>
          </p:nvSpPr>
          <p:spPr>
            <a:xfrm rot="-32370">
              <a:off x="4854269" y="1337848"/>
              <a:ext cx="33982" cy="29320"/>
            </a:xfrm>
            <a:custGeom>
              <a:avLst/>
              <a:gdLst/>
              <a:ahLst/>
              <a:cxnLst/>
              <a:rect l="l" t="t" r="r" b="b"/>
              <a:pathLst>
                <a:path w="25597" h="22086" extrusionOk="0">
                  <a:moveTo>
                    <a:pt x="0" y="0"/>
                  </a:moveTo>
                  <a:lnTo>
                    <a:pt x="25598" y="0"/>
                  </a:lnTo>
                  <a:lnTo>
                    <a:pt x="25598" y="22087"/>
                  </a:lnTo>
                  <a:lnTo>
                    <a:pt x="0" y="22087"/>
                  </a:ln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9" name="Google Shape;2829;p50"/>
            <p:cNvSpPr/>
            <p:nvPr/>
          </p:nvSpPr>
          <p:spPr>
            <a:xfrm>
              <a:off x="4328367" y="1249227"/>
              <a:ext cx="643916" cy="557841"/>
            </a:xfrm>
            <a:custGeom>
              <a:avLst/>
              <a:gdLst/>
              <a:ahLst/>
              <a:cxnLst/>
              <a:rect l="l" t="t" r="r" b="b"/>
              <a:pathLst>
                <a:path w="485059" h="420219" extrusionOk="0">
                  <a:moveTo>
                    <a:pt x="474595" y="50978"/>
                  </a:moveTo>
                  <a:lnTo>
                    <a:pt x="267090" y="63963"/>
                  </a:lnTo>
                  <a:cubicBezTo>
                    <a:pt x="265489" y="65110"/>
                    <a:pt x="263693" y="62828"/>
                    <a:pt x="265180" y="61536"/>
                  </a:cubicBezTo>
                  <a:lnTo>
                    <a:pt x="419674" y="43969"/>
                  </a:lnTo>
                  <a:cubicBezTo>
                    <a:pt x="433567" y="38851"/>
                    <a:pt x="442933" y="23792"/>
                    <a:pt x="439870" y="9584"/>
                  </a:cubicBezTo>
                  <a:cubicBezTo>
                    <a:pt x="438502" y="3243"/>
                    <a:pt x="432054" y="-703"/>
                    <a:pt x="425618" y="104"/>
                  </a:cubicBezTo>
                  <a:lnTo>
                    <a:pt x="231842" y="22752"/>
                  </a:lnTo>
                  <a:cubicBezTo>
                    <a:pt x="219424" y="25129"/>
                    <a:pt x="208501" y="36682"/>
                    <a:pt x="201933" y="44265"/>
                  </a:cubicBezTo>
                  <a:lnTo>
                    <a:pt x="0" y="234020"/>
                  </a:lnTo>
                  <a:lnTo>
                    <a:pt x="40675" y="420220"/>
                  </a:lnTo>
                  <a:lnTo>
                    <a:pt x="162443" y="282833"/>
                  </a:lnTo>
                  <a:cubicBezTo>
                    <a:pt x="162443" y="282833"/>
                    <a:pt x="236752" y="271298"/>
                    <a:pt x="277642" y="218835"/>
                  </a:cubicBezTo>
                  <a:lnTo>
                    <a:pt x="386569" y="195154"/>
                  </a:lnTo>
                  <a:cubicBezTo>
                    <a:pt x="402309" y="191731"/>
                    <a:pt x="414115" y="178620"/>
                    <a:pt x="415848" y="162578"/>
                  </a:cubicBezTo>
                  <a:cubicBezTo>
                    <a:pt x="416365" y="157794"/>
                    <a:pt x="412520" y="154384"/>
                    <a:pt x="407755" y="155059"/>
                  </a:cubicBezTo>
                  <a:lnTo>
                    <a:pt x="283340" y="172582"/>
                  </a:lnTo>
                  <a:cubicBezTo>
                    <a:pt x="281071" y="173792"/>
                    <a:pt x="279054" y="170628"/>
                    <a:pt x="281102" y="169083"/>
                  </a:cubicBezTo>
                  <a:lnTo>
                    <a:pt x="423967" y="148371"/>
                  </a:lnTo>
                  <a:cubicBezTo>
                    <a:pt x="442082" y="145742"/>
                    <a:pt x="456586" y="132039"/>
                    <a:pt x="460261" y="114144"/>
                  </a:cubicBezTo>
                  <a:cubicBezTo>
                    <a:pt x="461566" y="107777"/>
                    <a:pt x="456631" y="101846"/>
                    <a:pt x="450157" y="102407"/>
                  </a:cubicBezTo>
                  <a:lnTo>
                    <a:pt x="273166" y="117781"/>
                  </a:lnTo>
                  <a:cubicBezTo>
                    <a:pt x="271055" y="119161"/>
                    <a:pt x="268861" y="116167"/>
                    <a:pt x="270809" y="114572"/>
                  </a:cubicBezTo>
                  <a:lnTo>
                    <a:pt x="454349" y="93627"/>
                  </a:lnTo>
                  <a:cubicBezTo>
                    <a:pt x="471311" y="91691"/>
                    <a:pt x="484378" y="77679"/>
                    <a:pt x="485052" y="60534"/>
                  </a:cubicBezTo>
                  <a:cubicBezTo>
                    <a:pt x="485273" y="54924"/>
                    <a:pt x="480199" y="50613"/>
                    <a:pt x="474595" y="50966"/>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0" name="Google Shape;2830;p50"/>
            <p:cNvSpPr/>
            <p:nvPr/>
          </p:nvSpPr>
          <p:spPr>
            <a:xfrm>
              <a:off x="4676030" y="1326515"/>
              <a:ext cx="187086" cy="154472"/>
            </a:xfrm>
            <a:custGeom>
              <a:avLst/>
              <a:gdLst/>
              <a:ahLst/>
              <a:cxnLst/>
              <a:rect l="l" t="t" r="r" b="b"/>
              <a:pathLst>
                <a:path w="140931" h="116363" extrusionOk="0">
                  <a:moveTo>
                    <a:pt x="18475" y="116363"/>
                  </a:moveTo>
                  <a:cubicBezTo>
                    <a:pt x="17757" y="116363"/>
                    <a:pt x="17051" y="116130"/>
                    <a:pt x="16471" y="115688"/>
                  </a:cubicBezTo>
                  <a:cubicBezTo>
                    <a:pt x="15765" y="115153"/>
                    <a:pt x="15292" y="114359"/>
                    <a:pt x="15172" y="113482"/>
                  </a:cubicBezTo>
                  <a:lnTo>
                    <a:pt x="32" y="3786"/>
                  </a:lnTo>
                  <a:cubicBezTo>
                    <a:pt x="-220" y="1964"/>
                    <a:pt x="1053" y="281"/>
                    <a:pt x="2875" y="29"/>
                  </a:cubicBezTo>
                  <a:cubicBezTo>
                    <a:pt x="4734" y="-210"/>
                    <a:pt x="6379" y="1050"/>
                    <a:pt x="6631" y="2878"/>
                  </a:cubicBezTo>
                  <a:lnTo>
                    <a:pt x="21318" y="109259"/>
                  </a:lnTo>
                  <a:lnTo>
                    <a:pt x="137129" y="92669"/>
                  </a:lnTo>
                  <a:cubicBezTo>
                    <a:pt x="138969" y="92366"/>
                    <a:pt x="140633" y="93671"/>
                    <a:pt x="140898" y="95493"/>
                  </a:cubicBezTo>
                  <a:cubicBezTo>
                    <a:pt x="141157" y="97314"/>
                    <a:pt x="139896" y="99004"/>
                    <a:pt x="138074" y="99262"/>
                  </a:cubicBezTo>
                  <a:lnTo>
                    <a:pt x="18948" y="116331"/>
                  </a:lnTo>
                  <a:cubicBezTo>
                    <a:pt x="18790" y="116350"/>
                    <a:pt x="18633" y="116363"/>
                    <a:pt x="18475" y="116363"/>
                  </a:cubicBez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1" name="Google Shape;2831;p50"/>
            <p:cNvSpPr/>
            <p:nvPr/>
          </p:nvSpPr>
          <p:spPr>
            <a:xfrm>
              <a:off x="4686770" y="1379451"/>
              <a:ext cx="209238" cy="29190"/>
            </a:xfrm>
            <a:custGeom>
              <a:avLst/>
              <a:gdLst/>
              <a:ahLst/>
              <a:cxnLst/>
              <a:rect l="l" t="t" r="r" b="b"/>
              <a:pathLst>
                <a:path w="157618" h="21989" extrusionOk="0">
                  <a:moveTo>
                    <a:pt x="3327" y="21983"/>
                  </a:moveTo>
                  <a:cubicBezTo>
                    <a:pt x="1638" y="21983"/>
                    <a:pt x="188" y="20703"/>
                    <a:pt x="18" y="18989"/>
                  </a:cubicBezTo>
                  <a:cubicBezTo>
                    <a:pt x="-171" y="17161"/>
                    <a:pt x="1165" y="15522"/>
                    <a:pt x="2993" y="15339"/>
                  </a:cubicBezTo>
                  <a:lnTo>
                    <a:pt x="153951" y="22"/>
                  </a:lnTo>
                  <a:cubicBezTo>
                    <a:pt x="155823" y="-192"/>
                    <a:pt x="157418" y="1170"/>
                    <a:pt x="157601" y="2997"/>
                  </a:cubicBezTo>
                  <a:cubicBezTo>
                    <a:pt x="157790" y="4825"/>
                    <a:pt x="156453" y="6464"/>
                    <a:pt x="154625" y="6653"/>
                  </a:cubicBezTo>
                  <a:lnTo>
                    <a:pt x="3667" y="21971"/>
                  </a:lnTo>
                  <a:cubicBezTo>
                    <a:pt x="3548" y="21983"/>
                    <a:pt x="3434" y="21989"/>
                    <a:pt x="3327" y="21989"/>
                  </a:cubicBez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2" name="Google Shape;2832;p50"/>
            <p:cNvSpPr/>
            <p:nvPr/>
          </p:nvSpPr>
          <p:spPr>
            <a:xfrm>
              <a:off x="5478464" y="1348925"/>
              <a:ext cx="101888" cy="82102"/>
            </a:xfrm>
            <a:custGeom>
              <a:avLst/>
              <a:gdLst/>
              <a:ahLst/>
              <a:cxnLst/>
              <a:rect l="l" t="t" r="r" b="b"/>
              <a:pathLst>
                <a:path w="76752" h="61847" extrusionOk="0">
                  <a:moveTo>
                    <a:pt x="16064" y="719"/>
                  </a:moveTo>
                  <a:lnTo>
                    <a:pt x="74319" y="22573"/>
                  </a:lnTo>
                  <a:lnTo>
                    <a:pt x="74836" y="24356"/>
                  </a:lnTo>
                  <a:cubicBezTo>
                    <a:pt x="76305" y="29437"/>
                    <a:pt x="76916" y="34656"/>
                    <a:pt x="76715" y="39812"/>
                  </a:cubicBezTo>
                  <a:cubicBezTo>
                    <a:pt x="76103" y="55318"/>
                    <a:pt x="60408" y="65681"/>
                    <a:pt x="45784" y="60499"/>
                  </a:cubicBezTo>
                  <a:lnTo>
                    <a:pt x="25097" y="53169"/>
                  </a:lnTo>
                  <a:cubicBezTo>
                    <a:pt x="6830" y="46695"/>
                    <a:pt x="-3552" y="27414"/>
                    <a:pt x="1113" y="8598"/>
                  </a:cubicBezTo>
                  <a:lnTo>
                    <a:pt x="1113" y="8598"/>
                  </a:lnTo>
                  <a:cubicBezTo>
                    <a:pt x="2739" y="2030"/>
                    <a:pt x="9729" y="-1651"/>
                    <a:pt x="16071" y="725"/>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3" name="Google Shape;2833;p50"/>
            <p:cNvSpPr/>
            <p:nvPr/>
          </p:nvSpPr>
          <p:spPr>
            <a:xfrm>
              <a:off x="5471784" y="1276534"/>
              <a:ext cx="131377" cy="102342"/>
            </a:xfrm>
            <a:custGeom>
              <a:avLst/>
              <a:gdLst/>
              <a:ahLst/>
              <a:cxnLst/>
              <a:rect l="l" t="t" r="r" b="b"/>
              <a:pathLst>
                <a:path w="98966" h="77094" extrusionOk="0">
                  <a:moveTo>
                    <a:pt x="79351" y="77094"/>
                  </a:moveTo>
                  <a:lnTo>
                    <a:pt x="24859" y="56653"/>
                  </a:lnTo>
                  <a:cubicBezTo>
                    <a:pt x="6403" y="49732"/>
                    <a:pt x="-3789" y="29927"/>
                    <a:pt x="1310" y="10884"/>
                  </a:cubicBezTo>
                  <a:lnTo>
                    <a:pt x="1310" y="10884"/>
                  </a:lnTo>
                  <a:cubicBezTo>
                    <a:pt x="3548" y="2514"/>
                    <a:pt x="12517" y="-2101"/>
                    <a:pt x="20630" y="938"/>
                  </a:cubicBezTo>
                  <a:lnTo>
                    <a:pt x="93483" y="28250"/>
                  </a:lnTo>
                  <a:cubicBezTo>
                    <a:pt x="93483" y="28250"/>
                    <a:pt x="102308" y="38972"/>
                    <a:pt x="97568" y="56898"/>
                  </a:cubicBezTo>
                  <a:cubicBezTo>
                    <a:pt x="93635" y="71800"/>
                    <a:pt x="79345" y="77088"/>
                    <a:pt x="79345" y="77088"/>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4" name="Google Shape;2834;p50"/>
            <p:cNvSpPr/>
            <p:nvPr/>
          </p:nvSpPr>
          <p:spPr>
            <a:xfrm>
              <a:off x="5477043" y="1204838"/>
              <a:ext cx="142170" cy="109184"/>
            </a:xfrm>
            <a:custGeom>
              <a:avLst/>
              <a:gdLst/>
              <a:ahLst/>
              <a:cxnLst/>
              <a:rect l="l" t="t" r="r" b="b"/>
              <a:pathLst>
                <a:path w="107096" h="82248" extrusionOk="0">
                  <a:moveTo>
                    <a:pt x="89522" y="82248"/>
                  </a:moveTo>
                  <a:lnTo>
                    <a:pt x="25953" y="58415"/>
                  </a:lnTo>
                  <a:cubicBezTo>
                    <a:pt x="7056" y="51330"/>
                    <a:pt x="-3603" y="31267"/>
                    <a:pt x="1112" y="11645"/>
                  </a:cubicBezTo>
                  <a:lnTo>
                    <a:pt x="1112" y="11645"/>
                  </a:lnTo>
                  <a:cubicBezTo>
                    <a:pt x="3261" y="2707"/>
                    <a:pt x="12792" y="-2286"/>
                    <a:pt x="21358" y="1030"/>
                  </a:cubicBezTo>
                  <a:lnTo>
                    <a:pt x="87385" y="26590"/>
                  </a:lnTo>
                  <a:cubicBezTo>
                    <a:pt x="100962" y="31847"/>
                    <a:pt x="109440" y="46017"/>
                    <a:pt x="106522" y="60275"/>
                  </a:cubicBezTo>
                  <a:cubicBezTo>
                    <a:pt x="106490" y="60426"/>
                    <a:pt x="106459" y="60584"/>
                    <a:pt x="106427" y="60741"/>
                  </a:cubicBezTo>
                  <a:cubicBezTo>
                    <a:pt x="103017" y="76550"/>
                    <a:pt x="89516" y="82248"/>
                    <a:pt x="89516" y="82248"/>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5" name="Google Shape;2835;p50"/>
            <p:cNvSpPr/>
            <p:nvPr/>
          </p:nvSpPr>
          <p:spPr>
            <a:xfrm>
              <a:off x="5493314" y="1144383"/>
              <a:ext cx="131934" cy="100251"/>
            </a:xfrm>
            <a:custGeom>
              <a:avLst/>
              <a:gdLst/>
              <a:ahLst/>
              <a:cxnLst/>
              <a:rect l="l" t="t" r="r" b="b"/>
              <a:pathLst>
                <a:path w="99385" h="75519" extrusionOk="0">
                  <a:moveTo>
                    <a:pt x="83192" y="75519"/>
                  </a:moveTo>
                  <a:lnTo>
                    <a:pt x="24407" y="53357"/>
                  </a:lnTo>
                  <a:cubicBezTo>
                    <a:pt x="6462" y="46593"/>
                    <a:pt x="-3542" y="27437"/>
                    <a:pt x="1154" y="8843"/>
                  </a:cubicBezTo>
                  <a:lnTo>
                    <a:pt x="1154" y="8843"/>
                  </a:lnTo>
                  <a:cubicBezTo>
                    <a:pt x="2881" y="2003"/>
                    <a:pt x="10225" y="-1766"/>
                    <a:pt x="16787" y="818"/>
                  </a:cubicBezTo>
                  <a:lnTo>
                    <a:pt x="81666" y="26347"/>
                  </a:lnTo>
                  <a:cubicBezTo>
                    <a:pt x="93933" y="31175"/>
                    <a:pt x="101471" y="44009"/>
                    <a:pt x="98875" y="56931"/>
                  </a:cubicBezTo>
                  <a:cubicBezTo>
                    <a:pt x="98843" y="57082"/>
                    <a:pt x="98811" y="57233"/>
                    <a:pt x="98780" y="57385"/>
                  </a:cubicBezTo>
                  <a:cubicBezTo>
                    <a:pt x="95836" y="71258"/>
                    <a:pt x="83192" y="75513"/>
                    <a:pt x="83192" y="75513"/>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6" name="Google Shape;2836;p50"/>
            <p:cNvSpPr/>
            <p:nvPr/>
          </p:nvSpPr>
          <p:spPr>
            <a:xfrm>
              <a:off x="5495362" y="1345458"/>
              <a:ext cx="86185" cy="37856"/>
            </a:xfrm>
            <a:custGeom>
              <a:avLst/>
              <a:gdLst/>
              <a:ahLst/>
              <a:cxnLst/>
              <a:rect l="l" t="t" r="r" b="b"/>
              <a:pathLst>
                <a:path w="64923" h="28517" extrusionOk="0">
                  <a:moveTo>
                    <a:pt x="61593" y="28517"/>
                  </a:moveTo>
                  <a:cubicBezTo>
                    <a:pt x="61202" y="28517"/>
                    <a:pt x="60811" y="28448"/>
                    <a:pt x="60420" y="28303"/>
                  </a:cubicBezTo>
                  <a:lnTo>
                    <a:pt x="2165" y="6449"/>
                  </a:lnTo>
                  <a:cubicBezTo>
                    <a:pt x="444" y="5800"/>
                    <a:pt x="-432" y="3884"/>
                    <a:pt x="211" y="2157"/>
                  </a:cubicBezTo>
                  <a:cubicBezTo>
                    <a:pt x="860" y="436"/>
                    <a:pt x="2776" y="-427"/>
                    <a:pt x="4504" y="209"/>
                  </a:cubicBezTo>
                  <a:lnTo>
                    <a:pt x="62759" y="22063"/>
                  </a:lnTo>
                  <a:cubicBezTo>
                    <a:pt x="64473" y="22706"/>
                    <a:pt x="65356" y="24628"/>
                    <a:pt x="64713" y="26355"/>
                  </a:cubicBezTo>
                  <a:cubicBezTo>
                    <a:pt x="64209" y="27692"/>
                    <a:pt x="62935" y="28517"/>
                    <a:pt x="61586" y="28517"/>
                  </a:cubicBezTo>
                  <a:close/>
                </a:path>
              </a:pathLst>
            </a:custGeom>
            <a:solidFill>
              <a:srgbClr val="F3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7" name="Google Shape;2837;p50"/>
            <p:cNvSpPr/>
            <p:nvPr/>
          </p:nvSpPr>
          <p:spPr>
            <a:xfrm>
              <a:off x="5494743" y="1273358"/>
              <a:ext cx="105565" cy="45103"/>
            </a:xfrm>
            <a:custGeom>
              <a:avLst/>
              <a:gdLst/>
              <a:ahLst/>
              <a:cxnLst/>
              <a:rect l="l" t="t" r="r" b="b"/>
              <a:pathLst>
                <a:path w="79522" h="33976" extrusionOk="0">
                  <a:moveTo>
                    <a:pt x="76191" y="33976"/>
                  </a:moveTo>
                  <a:cubicBezTo>
                    <a:pt x="75800" y="33976"/>
                    <a:pt x="75409" y="33907"/>
                    <a:pt x="75019" y="33762"/>
                  </a:cubicBezTo>
                  <a:lnTo>
                    <a:pt x="2165" y="6450"/>
                  </a:lnTo>
                  <a:cubicBezTo>
                    <a:pt x="444" y="5800"/>
                    <a:pt x="-432" y="3884"/>
                    <a:pt x="211" y="2157"/>
                  </a:cubicBezTo>
                  <a:cubicBezTo>
                    <a:pt x="860" y="436"/>
                    <a:pt x="2776" y="-427"/>
                    <a:pt x="4504" y="209"/>
                  </a:cubicBezTo>
                  <a:lnTo>
                    <a:pt x="77357" y="27522"/>
                  </a:lnTo>
                  <a:cubicBezTo>
                    <a:pt x="79078" y="28171"/>
                    <a:pt x="79954" y="30087"/>
                    <a:pt x="79311" y="31814"/>
                  </a:cubicBezTo>
                  <a:cubicBezTo>
                    <a:pt x="78807" y="33150"/>
                    <a:pt x="77534" y="33976"/>
                    <a:pt x="76191" y="33976"/>
                  </a:cubicBezTo>
                  <a:close/>
                </a:path>
              </a:pathLst>
            </a:custGeom>
            <a:solidFill>
              <a:srgbClr val="F3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8" name="Google Shape;2838;p50"/>
            <p:cNvSpPr/>
            <p:nvPr/>
          </p:nvSpPr>
          <p:spPr>
            <a:xfrm>
              <a:off x="5510497" y="1205455"/>
              <a:ext cx="96403" cy="42745"/>
            </a:xfrm>
            <a:custGeom>
              <a:avLst/>
              <a:gdLst/>
              <a:ahLst/>
              <a:cxnLst/>
              <a:rect l="l" t="t" r="r" b="b"/>
              <a:pathLst>
                <a:path w="72620" h="32200" extrusionOk="0">
                  <a:moveTo>
                    <a:pt x="69286" y="32201"/>
                  </a:moveTo>
                  <a:cubicBezTo>
                    <a:pt x="68889" y="32201"/>
                    <a:pt x="68479" y="32131"/>
                    <a:pt x="68082" y="31974"/>
                  </a:cubicBezTo>
                  <a:lnTo>
                    <a:pt x="2124" y="6439"/>
                  </a:lnTo>
                  <a:cubicBezTo>
                    <a:pt x="416" y="5777"/>
                    <a:pt x="-441" y="3842"/>
                    <a:pt x="227" y="2134"/>
                  </a:cubicBezTo>
                  <a:cubicBezTo>
                    <a:pt x="895" y="413"/>
                    <a:pt x="2811" y="-444"/>
                    <a:pt x="4539" y="230"/>
                  </a:cubicBezTo>
                  <a:lnTo>
                    <a:pt x="70496" y="25765"/>
                  </a:lnTo>
                  <a:cubicBezTo>
                    <a:pt x="72205" y="26427"/>
                    <a:pt x="73062" y="28362"/>
                    <a:pt x="72394" y="30070"/>
                  </a:cubicBezTo>
                  <a:cubicBezTo>
                    <a:pt x="71883" y="31394"/>
                    <a:pt x="70622" y="32201"/>
                    <a:pt x="69286" y="32201"/>
                  </a:cubicBezTo>
                  <a:close/>
                </a:path>
              </a:pathLst>
            </a:custGeom>
            <a:solidFill>
              <a:srgbClr val="F3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9" name="Google Shape;2839;p50"/>
            <p:cNvSpPr/>
            <p:nvPr/>
          </p:nvSpPr>
          <p:spPr>
            <a:xfrm>
              <a:off x="3453504" y="1235304"/>
              <a:ext cx="1119154" cy="1026383"/>
            </a:xfrm>
            <a:custGeom>
              <a:avLst/>
              <a:gdLst/>
              <a:ahLst/>
              <a:cxnLst/>
              <a:rect l="l" t="t" r="r" b="b"/>
              <a:pathLst>
                <a:path w="843054" h="773170" extrusionOk="0">
                  <a:moveTo>
                    <a:pt x="278769" y="0"/>
                  </a:moveTo>
                  <a:lnTo>
                    <a:pt x="453995" y="352260"/>
                  </a:lnTo>
                  <a:lnTo>
                    <a:pt x="753156" y="152931"/>
                  </a:lnTo>
                  <a:cubicBezTo>
                    <a:pt x="753156" y="152931"/>
                    <a:pt x="765889" y="317340"/>
                    <a:pt x="843054" y="463218"/>
                  </a:cubicBezTo>
                  <a:cubicBezTo>
                    <a:pt x="843054" y="463218"/>
                    <a:pt x="484755" y="773170"/>
                    <a:pt x="348257" y="773170"/>
                  </a:cubicBezTo>
                  <a:cubicBezTo>
                    <a:pt x="250121" y="773170"/>
                    <a:pt x="106834" y="490007"/>
                    <a:pt x="17031" y="287815"/>
                  </a:cubicBezTo>
                  <a:cubicBezTo>
                    <a:pt x="-34600" y="171570"/>
                    <a:pt x="36212" y="37372"/>
                    <a:pt x="161332" y="14491"/>
                  </a:cubicBezTo>
                  <a:cubicBezTo>
                    <a:pt x="196971" y="7974"/>
                    <a:pt x="236247" y="2786"/>
                    <a:pt x="278769"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0" name="Google Shape;2840;p50"/>
            <p:cNvSpPr/>
            <p:nvPr/>
          </p:nvSpPr>
          <p:spPr>
            <a:xfrm>
              <a:off x="3843087" y="1697113"/>
              <a:ext cx="219059" cy="258698"/>
            </a:xfrm>
            <a:custGeom>
              <a:avLst/>
              <a:gdLst/>
              <a:ahLst/>
              <a:cxnLst/>
              <a:rect l="l" t="t" r="r" b="b"/>
              <a:pathLst>
                <a:path w="165016" h="194876" extrusionOk="0">
                  <a:moveTo>
                    <a:pt x="4444" y="194877"/>
                  </a:moveTo>
                  <a:cubicBezTo>
                    <a:pt x="3965" y="194877"/>
                    <a:pt x="3486" y="194801"/>
                    <a:pt x="3007" y="194644"/>
                  </a:cubicBezTo>
                  <a:cubicBezTo>
                    <a:pt x="688" y="193843"/>
                    <a:pt x="-554" y="191322"/>
                    <a:pt x="240" y="189002"/>
                  </a:cubicBezTo>
                  <a:cubicBezTo>
                    <a:pt x="43689" y="61770"/>
                    <a:pt x="157382" y="1107"/>
                    <a:pt x="158522" y="514"/>
                  </a:cubicBezTo>
                  <a:cubicBezTo>
                    <a:pt x="160685" y="-639"/>
                    <a:pt x="163376" y="218"/>
                    <a:pt x="164511" y="2386"/>
                  </a:cubicBezTo>
                  <a:cubicBezTo>
                    <a:pt x="165645" y="4561"/>
                    <a:pt x="164807" y="7246"/>
                    <a:pt x="162638" y="8381"/>
                  </a:cubicBezTo>
                  <a:cubicBezTo>
                    <a:pt x="161523" y="8967"/>
                    <a:pt x="50919" y="68079"/>
                    <a:pt x="8642" y="191864"/>
                  </a:cubicBezTo>
                  <a:cubicBezTo>
                    <a:pt x="8012" y="193711"/>
                    <a:pt x="6285" y="194877"/>
                    <a:pt x="4438" y="1948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1" name="Google Shape;2841;p50"/>
            <p:cNvSpPr/>
            <p:nvPr/>
          </p:nvSpPr>
          <p:spPr>
            <a:xfrm>
              <a:off x="3843085" y="1697133"/>
              <a:ext cx="214166" cy="107492"/>
            </a:xfrm>
            <a:custGeom>
              <a:avLst/>
              <a:gdLst/>
              <a:ahLst/>
              <a:cxnLst/>
              <a:rect l="l" t="t" r="r" b="b"/>
              <a:pathLst>
                <a:path w="161330" h="80973" extrusionOk="0">
                  <a:moveTo>
                    <a:pt x="4439" y="80974"/>
                  </a:moveTo>
                  <a:cubicBezTo>
                    <a:pt x="3456" y="80974"/>
                    <a:pt x="2466" y="80652"/>
                    <a:pt x="1640" y="79978"/>
                  </a:cubicBezTo>
                  <a:cubicBezTo>
                    <a:pt x="-263" y="78434"/>
                    <a:pt x="-553" y="75641"/>
                    <a:pt x="997" y="73731"/>
                  </a:cubicBezTo>
                  <a:cubicBezTo>
                    <a:pt x="52111" y="10793"/>
                    <a:pt x="152220" y="418"/>
                    <a:pt x="156462" y="14"/>
                  </a:cubicBezTo>
                  <a:cubicBezTo>
                    <a:pt x="158927" y="-175"/>
                    <a:pt x="161076" y="1565"/>
                    <a:pt x="161310" y="4004"/>
                  </a:cubicBezTo>
                  <a:cubicBezTo>
                    <a:pt x="161549" y="6443"/>
                    <a:pt x="159759" y="8618"/>
                    <a:pt x="157319" y="8851"/>
                  </a:cubicBezTo>
                  <a:cubicBezTo>
                    <a:pt x="156317" y="8952"/>
                    <a:pt x="56630" y="19308"/>
                    <a:pt x="7893" y="79335"/>
                  </a:cubicBezTo>
                  <a:cubicBezTo>
                    <a:pt x="7017" y="80413"/>
                    <a:pt x="5731" y="80974"/>
                    <a:pt x="4439" y="809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2" name="Google Shape;2842;p50"/>
            <p:cNvSpPr/>
            <p:nvPr/>
          </p:nvSpPr>
          <p:spPr>
            <a:xfrm>
              <a:off x="4309064" y="1523780"/>
              <a:ext cx="147079" cy="430518"/>
            </a:xfrm>
            <a:custGeom>
              <a:avLst/>
              <a:gdLst/>
              <a:ahLst/>
              <a:cxnLst/>
              <a:rect l="l" t="t" r="r" b="b"/>
              <a:pathLst>
                <a:path w="110794" h="324307" extrusionOk="0">
                  <a:moveTo>
                    <a:pt x="107461" y="324308"/>
                  </a:moveTo>
                  <a:cubicBezTo>
                    <a:pt x="106465" y="324308"/>
                    <a:pt x="105482" y="323866"/>
                    <a:pt x="104826" y="323015"/>
                  </a:cubicBezTo>
                  <a:cubicBezTo>
                    <a:pt x="7623" y="197510"/>
                    <a:pt x="65" y="5373"/>
                    <a:pt x="2" y="3444"/>
                  </a:cubicBezTo>
                  <a:cubicBezTo>
                    <a:pt x="-61" y="1603"/>
                    <a:pt x="1382" y="65"/>
                    <a:pt x="3223" y="2"/>
                  </a:cubicBezTo>
                  <a:cubicBezTo>
                    <a:pt x="5366" y="-67"/>
                    <a:pt x="6595" y="1383"/>
                    <a:pt x="6665" y="3223"/>
                  </a:cubicBezTo>
                  <a:cubicBezTo>
                    <a:pt x="6728" y="5127"/>
                    <a:pt x="14229" y="195159"/>
                    <a:pt x="110096" y="318937"/>
                  </a:cubicBezTo>
                  <a:cubicBezTo>
                    <a:pt x="111224" y="320393"/>
                    <a:pt x="110959" y="322486"/>
                    <a:pt x="109503" y="323614"/>
                  </a:cubicBezTo>
                  <a:cubicBezTo>
                    <a:pt x="108898" y="324081"/>
                    <a:pt x="108179" y="324308"/>
                    <a:pt x="107467" y="3243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3" name="Google Shape;2843;p50"/>
            <p:cNvSpPr/>
            <p:nvPr/>
          </p:nvSpPr>
          <p:spPr>
            <a:xfrm>
              <a:off x="3470225" y="1611542"/>
              <a:ext cx="1108335" cy="656114"/>
            </a:xfrm>
            <a:custGeom>
              <a:avLst/>
              <a:gdLst/>
              <a:ahLst/>
              <a:cxnLst/>
              <a:rect l="l" t="t" r="r" b="b"/>
              <a:pathLst>
                <a:path w="834904" h="494248" extrusionOk="0">
                  <a:moveTo>
                    <a:pt x="335669" y="494243"/>
                  </a:moveTo>
                  <a:cubicBezTo>
                    <a:pt x="237697" y="494243"/>
                    <a:pt x="99264" y="228867"/>
                    <a:pt x="384" y="6253"/>
                  </a:cubicBezTo>
                  <a:cubicBezTo>
                    <a:pt x="-612" y="4009"/>
                    <a:pt x="396" y="1387"/>
                    <a:pt x="2640" y="391"/>
                  </a:cubicBezTo>
                  <a:cubicBezTo>
                    <a:pt x="4884" y="-624"/>
                    <a:pt x="7507" y="410"/>
                    <a:pt x="8503" y="2648"/>
                  </a:cubicBezTo>
                  <a:cubicBezTo>
                    <a:pt x="146766" y="313936"/>
                    <a:pt x="262954" y="485361"/>
                    <a:pt x="335669" y="485361"/>
                  </a:cubicBezTo>
                  <a:cubicBezTo>
                    <a:pt x="468959" y="485361"/>
                    <a:pt x="823987" y="179588"/>
                    <a:pt x="827554" y="176499"/>
                  </a:cubicBezTo>
                  <a:cubicBezTo>
                    <a:pt x="829408" y="174892"/>
                    <a:pt x="832213" y="175093"/>
                    <a:pt x="833820" y="176953"/>
                  </a:cubicBezTo>
                  <a:cubicBezTo>
                    <a:pt x="835427" y="178806"/>
                    <a:pt x="835226" y="181611"/>
                    <a:pt x="833366" y="183218"/>
                  </a:cubicBezTo>
                  <a:cubicBezTo>
                    <a:pt x="818686" y="195920"/>
                    <a:pt x="472243" y="494249"/>
                    <a:pt x="335669" y="4942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4" name="Google Shape;2844;p50"/>
            <p:cNvSpPr/>
            <p:nvPr/>
          </p:nvSpPr>
          <p:spPr>
            <a:xfrm>
              <a:off x="3974258" y="1083119"/>
              <a:ext cx="270332" cy="417823"/>
            </a:xfrm>
            <a:custGeom>
              <a:avLst/>
              <a:gdLst/>
              <a:ahLst/>
              <a:cxnLst/>
              <a:rect l="l" t="t" r="r" b="b"/>
              <a:pathLst>
                <a:path w="203640" h="314744" extrusionOk="0">
                  <a:moveTo>
                    <a:pt x="19483" y="0"/>
                  </a:moveTo>
                  <a:lnTo>
                    <a:pt x="0" y="159385"/>
                  </a:lnTo>
                  <a:cubicBezTo>
                    <a:pt x="0" y="159385"/>
                    <a:pt x="61873" y="332430"/>
                    <a:pt x="149886" y="313262"/>
                  </a:cubicBezTo>
                  <a:cubicBezTo>
                    <a:pt x="207801" y="300649"/>
                    <a:pt x="203572" y="177634"/>
                    <a:pt x="203572" y="177634"/>
                  </a:cubicBezTo>
                  <a:lnTo>
                    <a:pt x="203572" y="23291"/>
                  </a:lnTo>
                  <a:lnTo>
                    <a:pt x="19483" y="0"/>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5" name="Google Shape;2845;p50"/>
            <p:cNvSpPr/>
            <p:nvPr/>
          </p:nvSpPr>
          <p:spPr>
            <a:xfrm>
              <a:off x="3994804" y="1078458"/>
              <a:ext cx="249697" cy="200864"/>
            </a:xfrm>
            <a:custGeom>
              <a:avLst/>
              <a:gdLst/>
              <a:ahLst/>
              <a:cxnLst/>
              <a:rect l="l" t="t" r="r" b="b"/>
              <a:pathLst>
                <a:path w="188096" h="151310" extrusionOk="0">
                  <a:moveTo>
                    <a:pt x="0" y="0"/>
                  </a:moveTo>
                  <a:cubicBezTo>
                    <a:pt x="0" y="0"/>
                    <a:pt x="23102" y="129338"/>
                    <a:pt x="188097" y="151311"/>
                  </a:cubicBezTo>
                  <a:lnTo>
                    <a:pt x="188097" y="26795"/>
                  </a:lnTo>
                  <a:cubicBezTo>
                    <a:pt x="188097" y="26795"/>
                    <a:pt x="0" y="0"/>
                    <a:pt x="0" y="0"/>
                  </a:cubicBez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6" name="Google Shape;2846;p50"/>
            <p:cNvSpPr/>
            <p:nvPr/>
          </p:nvSpPr>
          <p:spPr>
            <a:xfrm rot="-2979360">
              <a:off x="3700493" y="237647"/>
              <a:ext cx="424489" cy="436230"/>
            </a:xfrm>
            <a:custGeom>
              <a:avLst/>
              <a:gdLst/>
              <a:ahLst/>
              <a:cxnLst/>
              <a:rect l="l" t="t" r="r" b="b"/>
              <a:pathLst>
                <a:path w="319539" h="328377" extrusionOk="0">
                  <a:moveTo>
                    <a:pt x="319540" y="164188"/>
                  </a:moveTo>
                  <a:cubicBezTo>
                    <a:pt x="319540" y="254867"/>
                    <a:pt x="248009" y="328377"/>
                    <a:pt x="159770" y="328377"/>
                  </a:cubicBezTo>
                  <a:cubicBezTo>
                    <a:pt x="71532" y="328377"/>
                    <a:pt x="0" y="254867"/>
                    <a:pt x="0" y="164188"/>
                  </a:cubicBezTo>
                  <a:cubicBezTo>
                    <a:pt x="0" y="73509"/>
                    <a:pt x="71532" y="0"/>
                    <a:pt x="159770" y="0"/>
                  </a:cubicBezTo>
                  <a:cubicBezTo>
                    <a:pt x="248009" y="0"/>
                    <a:pt x="319540" y="73510"/>
                    <a:pt x="319540" y="164188"/>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7" name="Google Shape;2847;p50"/>
            <p:cNvSpPr/>
            <p:nvPr/>
          </p:nvSpPr>
          <p:spPr>
            <a:xfrm rot="-2979360">
              <a:off x="3794328" y="290410"/>
              <a:ext cx="424489" cy="436230"/>
            </a:xfrm>
            <a:custGeom>
              <a:avLst/>
              <a:gdLst/>
              <a:ahLst/>
              <a:cxnLst/>
              <a:rect l="l" t="t" r="r" b="b"/>
              <a:pathLst>
                <a:path w="319539" h="328377" extrusionOk="0">
                  <a:moveTo>
                    <a:pt x="319540" y="164188"/>
                  </a:moveTo>
                  <a:cubicBezTo>
                    <a:pt x="319540" y="254867"/>
                    <a:pt x="248008" y="328377"/>
                    <a:pt x="159770" y="328377"/>
                  </a:cubicBezTo>
                  <a:cubicBezTo>
                    <a:pt x="71531" y="328377"/>
                    <a:pt x="0" y="254867"/>
                    <a:pt x="0" y="164188"/>
                  </a:cubicBezTo>
                  <a:cubicBezTo>
                    <a:pt x="0" y="73509"/>
                    <a:pt x="71532" y="0"/>
                    <a:pt x="159770" y="0"/>
                  </a:cubicBezTo>
                  <a:cubicBezTo>
                    <a:pt x="248008" y="0"/>
                    <a:pt x="319540" y="73510"/>
                    <a:pt x="319540" y="16418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8" name="Google Shape;2848;p50"/>
            <p:cNvSpPr/>
            <p:nvPr/>
          </p:nvSpPr>
          <p:spPr>
            <a:xfrm>
              <a:off x="3790793" y="354889"/>
              <a:ext cx="392110" cy="368607"/>
            </a:xfrm>
            <a:custGeom>
              <a:avLst/>
              <a:gdLst/>
              <a:ahLst/>
              <a:cxnLst/>
              <a:rect l="l" t="t" r="r" b="b"/>
              <a:pathLst>
                <a:path w="295375" h="277670" extrusionOk="0">
                  <a:moveTo>
                    <a:pt x="46395" y="0"/>
                  </a:moveTo>
                  <a:cubicBezTo>
                    <a:pt x="43275" y="3095"/>
                    <a:pt x="40186" y="6240"/>
                    <a:pt x="37287" y="9650"/>
                  </a:cubicBezTo>
                  <a:cubicBezTo>
                    <a:pt x="-19884" y="76863"/>
                    <a:pt x="-10234" y="178983"/>
                    <a:pt x="58838" y="237729"/>
                  </a:cubicBezTo>
                  <a:cubicBezTo>
                    <a:pt x="127909" y="296482"/>
                    <a:pt x="230250" y="289618"/>
                    <a:pt x="287421" y="222406"/>
                  </a:cubicBezTo>
                  <a:cubicBezTo>
                    <a:pt x="290283" y="219046"/>
                    <a:pt x="292848" y="215535"/>
                    <a:pt x="295376" y="212005"/>
                  </a:cubicBezTo>
                  <a:cubicBezTo>
                    <a:pt x="154560" y="246125"/>
                    <a:pt x="89176" y="184246"/>
                    <a:pt x="58006" y="131771"/>
                  </a:cubicBezTo>
                  <a:cubicBezTo>
                    <a:pt x="25367" y="76825"/>
                    <a:pt x="46357" y="1462"/>
                    <a:pt x="46401" y="0"/>
                  </a:cubicBezTo>
                  <a:close/>
                </a:path>
              </a:pathLst>
            </a:custGeom>
            <a:solidFill>
              <a:srgbClr val="05063F">
                <a:alpha val="101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9" name="Google Shape;2849;p50"/>
            <p:cNvSpPr/>
            <p:nvPr/>
          </p:nvSpPr>
          <p:spPr>
            <a:xfrm>
              <a:off x="3793455" y="304393"/>
              <a:ext cx="757685" cy="899732"/>
            </a:xfrm>
            <a:custGeom>
              <a:avLst/>
              <a:gdLst/>
              <a:ahLst/>
              <a:cxnLst/>
              <a:rect l="l" t="t" r="r" b="b"/>
              <a:pathLst>
                <a:path w="570761" h="677764" extrusionOk="0">
                  <a:moveTo>
                    <a:pt x="614" y="268606"/>
                  </a:moveTo>
                  <a:cubicBezTo>
                    <a:pt x="-9453" y="108262"/>
                    <a:pt x="105110" y="-5576"/>
                    <a:pt x="287326" y="211"/>
                  </a:cubicBezTo>
                  <a:cubicBezTo>
                    <a:pt x="438498" y="5014"/>
                    <a:pt x="547955" y="109838"/>
                    <a:pt x="544324" y="252772"/>
                  </a:cubicBezTo>
                  <a:lnTo>
                    <a:pt x="534964" y="367883"/>
                  </a:lnTo>
                  <a:cubicBezTo>
                    <a:pt x="534964" y="367883"/>
                    <a:pt x="572015" y="421884"/>
                    <a:pt x="570729" y="498444"/>
                  </a:cubicBezTo>
                  <a:cubicBezTo>
                    <a:pt x="568340" y="639978"/>
                    <a:pt x="435920" y="700679"/>
                    <a:pt x="283544" y="669982"/>
                  </a:cubicBezTo>
                  <a:cubicBezTo>
                    <a:pt x="126472" y="638339"/>
                    <a:pt x="16227" y="523329"/>
                    <a:pt x="12098" y="435234"/>
                  </a:cubicBezTo>
                  <a:lnTo>
                    <a:pt x="626" y="268612"/>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0" name="Google Shape;2850;p50"/>
            <p:cNvSpPr/>
            <p:nvPr/>
          </p:nvSpPr>
          <p:spPr>
            <a:xfrm>
              <a:off x="3956718" y="761726"/>
              <a:ext cx="160455" cy="160455"/>
            </a:xfrm>
            <a:custGeom>
              <a:avLst/>
              <a:gdLst/>
              <a:ahLst/>
              <a:cxnLst/>
              <a:rect l="l" t="t" r="r" b="b"/>
              <a:pathLst>
                <a:path w="120870" h="120870" extrusionOk="0">
                  <a:moveTo>
                    <a:pt x="120172" y="69543"/>
                  </a:moveTo>
                  <a:cubicBezTo>
                    <a:pt x="125202" y="36552"/>
                    <a:pt x="102535" y="5729"/>
                    <a:pt x="69544" y="699"/>
                  </a:cubicBezTo>
                  <a:cubicBezTo>
                    <a:pt x="36552" y="-4332"/>
                    <a:pt x="5729" y="18335"/>
                    <a:pt x="699" y="51327"/>
                  </a:cubicBezTo>
                  <a:cubicBezTo>
                    <a:pt x="-4331" y="84318"/>
                    <a:pt x="18335" y="115141"/>
                    <a:pt x="51333" y="120171"/>
                  </a:cubicBezTo>
                  <a:cubicBezTo>
                    <a:pt x="84331" y="125201"/>
                    <a:pt x="115148" y="102535"/>
                    <a:pt x="120178" y="69537"/>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1" name="Google Shape;2851;p50"/>
            <p:cNvSpPr/>
            <p:nvPr/>
          </p:nvSpPr>
          <p:spPr>
            <a:xfrm>
              <a:off x="4470948" y="814433"/>
              <a:ext cx="80310" cy="151716"/>
            </a:xfrm>
            <a:custGeom>
              <a:avLst/>
              <a:gdLst/>
              <a:ahLst/>
              <a:cxnLst/>
              <a:rect l="l" t="t" r="r" b="b"/>
              <a:pathLst>
                <a:path w="60497" h="114287" extrusionOk="0">
                  <a:moveTo>
                    <a:pt x="51331" y="113705"/>
                  </a:moveTo>
                  <a:cubicBezTo>
                    <a:pt x="54419" y="114191"/>
                    <a:pt x="57470" y="114304"/>
                    <a:pt x="60464" y="114285"/>
                  </a:cubicBezTo>
                  <a:cubicBezTo>
                    <a:pt x="61334" y="62775"/>
                    <a:pt x="44845" y="21507"/>
                    <a:pt x="33972" y="0"/>
                  </a:cubicBezTo>
                  <a:cubicBezTo>
                    <a:pt x="16789" y="8377"/>
                    <a:pt x="3772" y="24596"/>
                    <a:pt x="690" y="44867"/>
                  </a:cubicBezTo>
                  <a:cubicBezTo>
                    <a:pt x="-4302" y="77878"/>
                    <a:pt x="18327" y="108713"/>
                    <a:pt x="51331" y="113699"/>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2" name="Google Shape;2852;p50"/>
            <p:cNvSpPr/>
            <p:nvPr/>
          </p:nvSpPr>
          <p:spPr>
            <a:xfrm>
              <a:off x="4111445" y="554161"/>
              <a:ext cx="162957" cy="40336"/>
            </a:xfrm>
            <a:custGeom>
              <a:avLst/>
              <a:gdLst/>
              <a:ahLst/>
              <a:cxnLst/>
              <a:rect l="l" t="t" r="r" b="b"/>
              <a:pathLst>
                <a:path w="122755" h="30385" extrusionOk="0">
                  <a:moveTo>
                    <a:pt x="952" y="22949"/>
                  </a:moveTo>
                  <a:cubicBezTo>
                    <a:pt x="16881" y="9139"/>
                    <a:pt x="37726" y="1253"/>
                    <a:pt x="59018" y="144"/>
                  </a:cubicBezTo>
                  <a:cubicBezTo>
                    <a:pt x="80267" y="-1016"/>
                    <a:pt x="102530" y="4802"/>
                    <a:pt x="120110" y="18399"/>
                  </a:cubicBezTo>
                  <a:lnTo>
                    <a:pt x="120167" y="18443"/>
                  </a:lnTo>
                  <a:cubicBezTo>
                    <a:pt x="123079" y="20693"/>
                    <a:pt x="123615" y="24885"/>
                    <a:pt x="121364" y="27797"/>
                  </a:cubicBezTo>
                  <a:cubicBezTo>
                    <a:pt x="119108" y="30709"/>
                    <a:pt x="114922" y="31245"/>
                    <a:pt x="112010" y="28994"/>
                  </a:cubicBezTo>
                  <a:cubicBezTo>
                    <a:pt x="111897" y="28906"/>
                    <a:pt x="111777" y="28805"/>
                    <a:pt x="111670" y="28717"/>
                  </a:cubicBezTo>
                  <a:cubicBezTo>
                    <a:pt x="97689" y="16356"/>
                    <a:pt x="78552" y="9763"/>
                    <a:pt x="59226" y="9593"/>
                  </a:cubicBezTo>
                  <a:cubicBezTo>
                    <a:pt x="39894" y="9360"/>
                    <a:pt x="20152" y="15323"/>
                    <a:pt x="4463" y="27267"/>
                  </a:cubicBezTo>
                  <a:cubicBezTo>
                    <a:pt x="3247" y="28200"/>
                    <a:pt x="1501" y="27967"/>
                    <a:pt x="568" y="26750"/>
                  </a:cubicBezTo>
                  <a:cubicBezTo>
                    <a:pt x="-327" y="25578"/>
                    <a:pt x="-138" y="23914"/>
                    <a:pt x="952" y="22956"/>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3" name="Google Shape;2853;p50"/>
            <p:cNvSpPr/>
            <p:nvPr/>
          </p:nvSpPr>
          <p:spPr>
            <a:xfrm>
              <a:off x="4401984" y="582065"/>
              <a:ext cx="117943" cy="57590"/>
            </a:xfrm>
            <a:custGeom>
              <a:avLst/>
              <a:gdLst/>
              <a:ahLst/>
              <a:cxnLst/>
              <a:rect l="l" t="t" r="r" b="b"/>
              <a:pathLst>
                <a:path w="88846" h="43382" extrusionOk="0">
                  <a:moveTo>
                    <a:pt x="84173" y="41738"/>
                  </a:moveTo>
                  <a:cubicBezTo>
                    <a:pt x="81595" y="34244"/>
                    <a:pt x="77429" y="27417"/>
                    <a:pt x="71869" y="22135"/>
                  </a:cubicBezTo>
                  <a:cubicBezTo>
                    <a:pt x="66335" y="16834"/>
                    <a:pt x="59470" y="13121"/>
                    <a:pt x="52196" y="11375"/>
                  </a:cubicBezTo>
                  <a:cubicBezTo>
                    <a:pt x="37510" y="7814"/>
                    <a:pt x="21928" y="12598"/>
                    <a:pt x="11174" y="22444"/>
                  </a:cubicBezTo>
                  <a:cubicBezTo>
                    <a:pt x="8458" y="24934"/>
                    <a:pt x="4234" y="24745"/>
                    <a:pt x="1751" y="22028"/>
                  </a:cubicBezTo>
                  <a:cubicBezTo>
                    <a:pt x="-739" y="19311"/>
                    <a:pt x="-550" y="15088"/>
                    <a:pt x="2167" y="12604"/>
                  </a:cubicBezTo>
                  <a:cubicBezTo>
                    <a:pt x="2306" y="12478"/>
                    <a:pt x="2444" y="12358"/>
                    <a:pt x="2589" y="12245"/>
                  </a:cubicBezTo>
                  <a:lnTo>
                    <a:pt x="2722" y="12144"/>
                  </a:lnTo>
                  <a:cubicBezTo>
                    <a:pt x="17345" y="880"/>
                    <a:pt x="37453" y="-3198"/>
                    <a:pt x="54718" y="2677"/>
                  </a:cubicBezTo>
                  <a:cubicBezTo>
                    <a:pt x="63303" y="5538"/>
                    <a:pt x="71031" y="10688"/>
                    <a:pt x="76874" y="17351"/>
                  </a:cubicBezTo>
                  <a:cubicBezTo>
                    <a:pt x="82755" y="24001"/>
                    <a:pt x="86694" y="32075"/>
                    <a:pt x="88775" y="40414"/>
                  </a:cubicBezTo>
                  <a:cubicBezTo>
                    <a:pt x="89096" y="41694"/>
                    <a:pt x="88314" y="42992"/>
                    <a:pt x="87035" y="43314"/>
                  </a:cubicBezTo>
                  <a:cubicBezTo>
                    <a:pt x="85824" y="43617"/>
                    <a:pt x="84589" y="42891"/>
                    <a:pt x="84186" y="41738"/>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4" name="Google Shape;2854;p50"/>
            <p:cNvSpPr/>
            <p:nvPr/>
          </p:nvSpPr>
          <p:spPr>
            <a:xfrm>
              <a:off x="4086186" y="887529"/>
              <a:ext cx="301445" cy="169084"/>
            </a:xfrm>
            <a:custGeom>
              <a:avLst/>
              <a:gdLst/>
              <a:ahLst/>
              <a:cxnLst/>
              <a:rect l="l" t="t" r="r" b="b"/>
              <a:pathLst>
                <a:path w="227077" h="127370" extrusionOk="0">
                  <a:moveTo>
                    <a:pt x="216614" y="51285"/>
                  </a:moveTo>
                  <a:lnTo>
                    <a:pt x="22964" y="594"/>
                  </a:lnTo>
                  <a:cubicBezTo>
                    <a:pt x="11454" y="-2413"/>
                    <a:pt x="1778" y="6392"/>
                    <a:pt x="297" y="18192"/>
                  </a:cubicBezTo>
                  <a:cubicBezTo>
                    <a:pt x="-2848" y="43273"/>
                    <a:pt x="18350" y="98969"/>
                    <a:pt x="94109" y="119329"/>
                  </a:cubicBezTo>
                  <a:cubicBezTo>
                    <a:pt x="188974" y="144826"/>
                    <a:pt x="218688" y="104642"/>
                    <a:pt x="226372" y="69274"/>
                  </a:cubicBezTo>
                  <a:cubicBezTo>
                    <a:pt x="228773" y="58231"/>
                    <a:pt x="224935" y="53409"/>
                    <a:pt x="216614" y="51285"/>
                  </a:cubicBezTo>
                  <a:close/>
                </a:path>
              </a:pathLst>
            </a:custGeom>
            <a:solidFill>
              <a:srgbClr val="C101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5" name="Google Shape;2855;p50"/>
            <p:cNvSpPr/>
            <p:nvPr/>
          </p:nvSpPr>
          <p:spPr>
            <a:xfrm>
              <a:off x="4108994" y="971704"/>
              <a:ext cx="196592" cy="84789"/>
            </a:xfrm>
            <a:custGeom>
              <a:avLst/>
              <a:gdLst/>
              <a:ahLst/>
              <a:cxnLst/>
              <a:rect l="l" t="t" r="r" b="b"/>
              <a:pathLst>
                <a:path w="148092" h="63871" extrusionOk="0">
                  <a:moveTo>
                    <a:pt x="76932" y="55932"/>
                  </a:moveTo>
                  <a:cubicBezTo>
                    <a:pt x="38633" y="45639"/>
                    <a:pt x="14315" y="26320"/>
                    <a:pt x="0" y="6483"/>
                  </a:cubicBezTo>
                  <a:cubicBezTo>
                    <a:pt x="13729" y="1945"/>
                    <a:pt x="47880" y="-6584"/>
                    <a:pt x="101471" y="8796"/>
                  </a:cubicBezTo>
                  <a:cubicBezTo>
                    <a:pt x="150901" y="22979"/>
                    <a:pt x="152874" y="47360"/>
                    <a:pt x="143980" y="63137"/>
                  </a:cubicBezTo>
                  <a:cubicBezTo>
                    <a:pt x="126369" y="65079"/>
                    <a:pt x="104465" y="63333"/>
                    <a:pt x="76926" y="55932"/>
                  </a:cubicBezTo>
                  <a:close/>
                </a:path>
              </a:pathLst>
            </a:custGeom>
            <a:solidFill>
              <a:srgbClr val="FF5F9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6" name="Google Shape;2856;p50"/>
            <p:cNvSpPr/>
            <p:nvPr/>
          </p:nvSpPr>
          <p:spPr>
            <a:xfrm>
              <a:off x="4135765" y="893347"/>
              <a:ext cx="226797" cy="80209"/>
            </a:xfrm>
            <a:custGeom>
              <a:avLst/>
              <a:gdLst/>
              <a:ahLst/>
              <a:cxnLst/>
              <a:rect l="l" t="t" r="r" b="b"/>
              <a:pathLst>
                <a:path w="170845" h="60421" extrusionOk="0">
                  <a:moveTo>
                    <a:pt x="170845" y="44697"/>
                  </a:moveTo>
                  <a:cubicBezTo>
                    <a:pt x="170845" y="44697"/>
                    <a:pt x="166263" y="70515"/>
                    <a:pt x="99360" y="55986"/>
                  </a:cubicBezTo>
                  <a:cubicBezTo>
                    <a:pt x="-7078" y="32872"/>
                    <a:pt x="101" y="0"/>
                    <a:pt x="101" y="0"/>
                  </a:cubicBezTo>
                  <a:lnTo>
                    <a:pt x="170845" y="4469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7" name="Google Shape;2857;p50"/>
            <p:cNvSpPr/>
            <p:nvPr/>
          </p:nvSpPr>
          <p:spPr>
            <a:xfrm>
              <a:off x="4168346" y="906442"/>
              <a:ext cx="12423" cy="25983"/>
            </a:xfrm>
            <a:custGeom>
              <a:avLst/>
              <a:gdLst/>
              <a:ahLst/>
              <a:cxnLst/>
              <a:rect l="l" t="t" r="r" b="b"/>
              <a:pathLst>
                <a:path w="9358" h="19573" extrusionOk="0">
                  <a:moveTo>
                    <a:pt x="2221" y="19567"/>
                  </a:moveTo>
                  <a:cubicBezTo>
                    <a:pt x="1994" y="19567"/>
                    <a:pt x="1761" y="19536"/>
                    <a:pt x="1534" y="19460"/>
                  </a:cubicBezTo>
                  <a:cubicBezTo>
                    <a:pt x="367" y="19082"/>
                    <a:pt x="-269" y="17828"/>
                    <a:pt x="109" y="16661"/>
                  </a:cubicBezTo>
                  <a:lnTo>
                    <a:pt x="5026" y="1534"/>
                  </a:lnTo>
                  <a:cubicBezTo>
                    <a:pt x="5404" y="367"/>
                    <a:pt x="6671" y="-269"/>
                    <a:pt x="7824" y="109"/>
                  </a:cubicBezTo>
                  <a:cubicBezTo>
                    <a:pt x="8991" y="487"/>
                    <a:pt x="9627" y="1742"/>
                    <a:pt x="9249" y="2908"/>
                  </a:cubicBezTo>
                  <a:lnTo>
                    <a:pt x="4332" y="18036"/>
                  </a:lnTo>
                  <a:cubicBezTo>
                    <a:pt x="4030" y="18975"/>
                    <a:pt x="3160" y="19574"/>
                    <a:pt x="2221" y="19574"/>
                  </a:cubicBezTo>
                  <a:close/>
                </a:path>
              </a:pathLst>
            </a:custGeom>
            <a:solidFill>
              <a:srgbClr val="B0D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8" name="Google Shape;2858;p50"/>
            <p:cNvSpPr/>
            <p:nvPr/>
          </p:nvSpPr>
          <p:spPr>
            <a:xfrm>
              <a:off x="4245049" y="926971"/>
              <a:ext cx="14957" cy="34561"/>
            </a:xfrm>
            <a:custGeom>
              <a:avLst/>
              <a:gdLst/>
              <a:ahLst/>
              <a:cxnLst/>
              <a:rect l="l" t="t" r="r" b="b"/>
              <a:pathLst>
                <a:path w="11267" h="26035" extrusionOk="0">
                  <a:moveTo>
                    <a:pt x="2220" y="26036"/>
                  </a:moveTo>
                  <a:cubicBezTo>
                    <a:pt x="2000" y="26036"/>
                    <a:pt x="1773" y="26004"/>
                    <a:pt x="1552" y="25929"/>
                  </a:cubicBezTo>
                  <a:cubicBezTo>
                    <a:pt x="380" y="25563"/>
                    <a:pt x="-263" y="24309"/>
                    <a:pt x="102" y="23143"/>
                  </a:cubicBezTo>
                  <a:lnTo>
                    <a:pt x="6929" y="1547"/>
                  </a:lnTo>
                  <a:cubicBezTo>
                    <a:pt x="7295" y="375"/>
                    <a:pt x="8543" y="-255"/>
                    <a:pt x="9715" y="98"/>
                  </a:cubicBezTo>
                  <a:cubicBezTo>
                    <a:pt x="10887" y="463"/>
                    <a:pt x="11530" y="1718"/>
                    <a:pt x="11165" y="2884"/>
                  </a:cubicBezTo>
                  <a:lnTo>
                    <a:pt x="4345" y="24479"/>
                  </a:lnTo>
                  <a:cubicBezTo>
                    <a:pt x="4048" y="25431"/>
                    <a:pt x="3172" y="26030"/>
                    <a:pt x="2227" y="26030"/>
                  </a:cubicBezTo>
                  <a:close/>
                </a:path>
              </a:pathLst>
            </a:custGeom>
            <a:solidFill>
              <a:srgbClr val="B0D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9" name="Google Shape;2859;p50"/>
            <p:cNvSpPr/>
            <p:nvPr/>
          </p:nvSpPr>
          <p:spPr>
            <a:xfrm>
              <a:off x="4319069" y="946028"/>
              <a:ext cx="12108" cy="26369"/>
            </a:xfrm>
            <a:custGeom>
              <a:avLst/>
              <a:gdLst/>
              <a:ahLst/>
              <a:cxnLst/>
              <a:rect l="l" t="t" r="r" b="b"/>
              <a:pathLst>
                <a:path w="9121" h="19864" extrusionOk="0">
                  <a:moveTo>
                    <a:pt x="2225" y="19864"/>
                  </a:moveTo>
                  <a:cubicBezTo>
                    <a:pt x="2011" y="19864"/>
                    <a:pt x="1797" y="19833"/>
                    <a:pt x="1576" y="19770"/>
                  </a:cubicBezTo>
                  <a:cubicBezTo>
                    <a:pt x="404" y="19417"/>
                    <a:pt x="-258" y="18175"/>
                    <a:pt x="95" y="16996"/>
                  </a:cubicBezTo>
                  <a:lnTo>
                    <a:pt x="4772" y="1579"/>
                  </a:lnTo>
                  <a:cubicBezTo>
                    <a:pt x="5131" y="406"/>
                    <a:pt x="6360" y="-262"/>
                    <a:pt x="7545" y="97"/>
                  </a:cubicBezTo>
                  <a:cubicBezTo>
                    <a:pt x="8718" y="450"/>
                    <a:pt x="9380" y="1692"/>
                    <a:pt x="9027" y="2871"/>
                  </a:cubicBezTo>
                  <a:lnTo>
                    <a:pt x="4350" y="18288"/>
                  </a:lnTo>
                  <a:cubicBezTo>
                    <a:pt x="4060" y="19247"/>
                    <a:pt x="3177" y="19864"/>
                    <a:pt x="2225" y="19864"/>
                  </a:cubicBezTo>
                  <a:close/>
                </a:path>
              </a:pathLst>
            </a:custGeom>
            <a:solidFill>
              <a:srgbClr val="B0D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0" name="Google Shape;2860;p50"/>
            <p:cNvSpPr/>
            <p:nvPr/>
          </p:nvSpPr>
          <p:spPr>
            <a:xfrm>
              <a:off x="3782259" y="291265"/>
              <a:ext cx="767643" cy="554960"/>
            </a:xfrm>
            <a:custGeom>
              <a:avLst/>
              <a:gdLst/>
              <a:ahLst/>
              <a:cxnLst/>
              <a:rect l="l" t="t" r="r" b="b"/>
              <a:pathLst>
                <a:path w="578262" h="418049" extrusionOk="0">
                  <a:moveTo>
                    <a:pt x="552752" y="262660"/>
                  </a:moveTo>
                  <a:cubicBezTo>
                    <a:pt x="553306" y="252909"/>
                    <a:pt x="552979" y="240201"/>
                    <a:pt x="551151" y="225760"/>
                  </a:cubicBezTo>
                  <a:cubicBezTo>
                    <a:pt x="541072" y="145973"/>
                    <a:pt x="449686" y="103602"/>
                    <a:pt x="383590" y="149415"/>
                  </a:cubicBezTo>
                  <a:cubicBezTo>
                    <a:pt x="367863" y="160319"/>
                    <a:pt x="351424" y="174962"/>
                    <a:pt x="334638" y="194439"/>
                  </a:cubicBezTo>
                  <a:cubicBezTo>
                    <a:pt x="285989" y="250898"/>
                    <a:pt x="224734" y="322907"/>
                    <a:pt x="122255" y="320701"/>
                  </a:cubicBezTo>
                  <a:lnTo>
                    <a:pt x="112239" y="418049"/>
                  </a:lnTo>
                  <a:lnTo>
                    <a:pt x="15042" y="365643"/>
                  </a:lnTo>
                  <a:cubicBezTo>
                    <a:pt x="15042" y="365643"/>
                    <a:pt x="10043" y="327351"/>
                    <a:pt x="1389" y="264954"/>
                  </a:cubicBezTo>
                  <a:cubicBezTo>
                    <a:pt x="-2753" y="235108"/>
                    <a:pt x="-2444" y="151438"/>
                    <a:pt x="73858" y="74279"/>
                  </a:cubicBezTo>
                  <a:cubicBezTo>
                    <a:pt x="146403" y="934"/>
                    <a:pt x="262585" y="-15366"/>
                    <a:pt x="375673" y="13414"/>
                  </a:cubicBezTo>
                  <a:cubicBezTo>
                    <a:pt x="474849" y="38653"/>
                    <a:pt x="534667" y="115308"/>
                    <a:pt x="540347" y="156021"/>
                  </a:cubicBezTo>
                  <a:cubicBezTo>
                    <a:pt x="540347" y="156021"/>
                    <a:pt x="575601" y="186251"/>
                    <a:pt x="578047" y="234900"/>
                  </a:cubicBezTo>
                  <a:cubicBezTo>
                    <a:pt x="581457" y="302705"/>
                    <a:pt x="543385" y="377765"/>
                    <a:pt x="543385" y="377765"/>
                  </a:cubicBezTo>
                  <a:lnTo>
                    <a:pt x="552745" y="262654"/>
                  </a:ln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1" name="Google Shape;2861;p50"/>
            <p:cNvSpPr/>
            <p:nvPr/>
          </p:nvSpPr>
          <p:spPr>
            <a:xfrm>
              <a:off x="3934074" y="486785"/>
              <a:ext cx="334253" cy="244940"/>
            </a:xfrm>
            <a:custGeom>
              <a:avLst/>
              <a:gdLst/>
              <a:ahLst/>
              <a:cxnLst/>
              <a:rect l="l" t="t" r="r" b="b"/>
              <a:pathLst>
                <a:path w="251791" h="184512" extrusionOk="0">
                  <a:moveTo>
                    <a:pt x="81391" y="184512"/>
                  </a:moveTo>
                  <a:cubicBezTo>
                    <a:pt x="57457" y="184512"/>
                    <a:pt x="31191" y="181518"/>
                    <a:pt x="2650" y="175517"/>
                  </a:cubicBezTo>
                  <a:cubicBezTo>
                    <a:pt x="847" y="175133"/>
                    <a:pt x="-306" y="173368"/>
                    <a:pt x="72" y="171572"/>
                  </a:cubicBezTo>
                  <a:cubicBezTo>
                    <a:pt x="456" y="169762"/>
                    <a:pt x="2234" y="168609"/>
                    <a:pt x="4018" y="168994"/>
                  </a:cubicBezTo>
                  <a:cubicBezTo>
                    <a:pt x="89717" y="187021"/>
                    <a:pt x="154099" y="177516"/>
                    <a:pt x="195367" y="140761"/>
                  </a:cubicBezTo>
                  <a:cubicBezTo>
                    <a:pt x="252091" y="90240"/>
                    <a:pt x="244892" y="4502"/>
                    <a:pt x="244810" y="3639"/>
                  </a:cubicBezTo>
                  <a:cubicBezTo>
                    <a:pt x="244640" y="1811"/>
                    <a:pt x="245989" y="185"/>
                    <a:pt x="247823" y="14"/>
                  </a:cubicBezTo>
                  <a:cubicBezTo>
                    <a:pt x="249506" y="-156"/>
                    <a:pt x="251271" y="1193"/>
                    <a:pt x="251448" y="3027"/>
                  </a:cubicBezTo>
                  <a:cubicBezTo>
                    <a:pt x="251530" y="3922"/>
                    <a:pt x="258999" y="92994"/>
                    <a:pt x="199798" y="145728"/>
                  </a:cubicBezTo>
                  <a:cubicBezTo>
                    <a:pt x="170803" y="171553"/>
                    <a:pt x="131143" y="184506"/>
                    <a:pt x="81384" y="184506"/>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2" name="Google Shape;2862;p50"/>
            <p:cNvSpPr/>
            <p:nvPr/>
          </p:nvSpPr>
          <p:spPr>
            <a:xfrm>
              <a:off x="3787313" y="665986"/>
              <a:ext cx="161662" cy="65463"/>
            </a:xfrm>
            <a:custGeom>
              <a:avLst/>
              <a:gdLst/>
              <a:ahLst/>
              <a:cxnLst/>
              <a:rect l="l" t="t" r="r" b="b"/>
              <a:pathLst>
                <a:path w="121779" h="49313" extrusionOk="0">
                  <a:moveTo>
                    <a:pt x="76838" y="49307"/>
                  </a:moveTo>
                  <a:cubicBezTo>
                    <a:pt x="51499" y="49307"/>
                    <a:pt x="20550" y="40640"/>
                    <a:pt x="430" y="4970"/>
                  </a:cubicBezTo>
                  <a:cubicBezTo>
                    <a:pt x="-472" y="3369"/>
                    <a:pt x="89" y="1333"/>
                    <a:pt x="1697" y="431"/>
                  </a:cubicBezTo>
                  <a:cubicBezTo>
                    <a:pt x="3304" y="-476"/>
                    <a:pt x="5327" y="97"/>
                    <a:pt x="6235" y="1698"/>
                  </a:cubicBezTo>
                  <a:cubicBezTo>
                    <a:pt x="42309" y="65652"/>
                    <a:pt x="116423" y="35717"/>
                    <a:pt x="117167" y="35408"/>
                  </a:cubicBezTo>
                  <a:cubicBezTo>
                    <a:pt x="118856" y="34715"/>
                    <a:pt x="120817" y="35503"/>
                    <a:pt x="121523" y="37205"/>
                  </a:cubicBezTo>
                  <a:cubicBezTo>
                    <a:pt x="122229" y="38900"/>
                    <a:pt x="121428" y="40854"/>
                    <a:pt x="119726" y="41560"/>
                  </a:cubicBezTo>
                  <a:cubicBezTo>
                    <a:pt x="119342" y="41718"/>
                    <a:pt x="100551" y="49314"/>
                    <a:pt x="76838" y="49314"/>
                  </a:cubicBez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3" name="Google Shape;2863;p50"/>
            <p:cNvSpPr/>
            <p:nvPr/>
          </p:nvSpPr>
          <p:spPr>
            <a:xfrm>
              <a:off x="4038053" y="597234"/>
              <a:ext cx="284264" cy="303212"/>
            </a:xfrm>
            <a:custGeom>
              <a:avLst/>
              <a:gdLst/>
              <a:ahLst/>
              <a:cxnLst/>
              <a:rect l="l" t="t" r="r" b="b"/>
              <a:pathLst>
                <a:path w="214135" h="228408" extrusionOk="0">
                  <a:moveTo>
                    <a:pt x="107165" y="228409"/>
                  </a:moveTo>
                  <a:cubicBezTo>
                    <a:pt x="103938" y="228409"/>
                    <a:pt x="100704" y="228251"/>
                    <a:pt x="97458" y="227942"/>
                  </a:cubicBezTo>
                  <a:cubicBezTo>
                    <a:pt x="38692" y="222294"/>
                    <a:pt x="-4832" y="166699"/>
                    <a:pt x="431" y="104006"/>
                  </a:cubicBezTo>
                  <a:cubicBezTo>
                    <a:pt x="3060" y="72704"/>
                    <a:pt x="17885" y="43633"/>
                    <a:pt x="41100" y="24257"/>
                  </a:cubicBezTo>
                  <a:cubicBezTo>
                    <a:pt x="62613" y="6299"/>
                    <a:pt x="89434" y="-2154"/>
                    <a:pt x="116683" y="468"/>
                  </a:cubicBezTo>
                  <a:cubicBezTo>
                    <a:pt x="175449" y="6116"/>
                    <a:pt x="218973" y="61711"/>
                    <a:pt x="213704" y="124404"/>
                  </a:cubicBezTo>
                  <a:lnTo>
                    <a:pt x="213704" y="124404"/>
                  </a:lnTo>
                  <a:cubicBezTo>
                    <a:pt x="211075" y="155706"/>
                    <a:pt x="196256" y="184771"/>
                    <a:pt x="173035" y="204147"/>
                  </a:cubicBezTo>
                  <a:cubicBezTo>
                    <a:pt x="154087" y="219968"/>
                    <a:pt x="131004" y="228409"/>
                    <a:pt x="107165" y="228409"/>
                  </a:cubicBezTo>
                  <a:close/>
                  <a:moveTo>
                    <a:pt x="106982" y="8889"/>
                  </a:moveTo>
                  <a:cubicBezTo>
                    <a:pt x="85217" y="8889"/>
                    <a:pt x="64132" y="16611"/>
                    <a:pt x="46798" y="31083"/>
                  </a:cubicBezTo>
                  <a:cubicBezTo>
                    <a:pt x="25392" y="48953"/>
                    <a:pt x="11727" y="75799"/>
                    <a:pt x="9287" y="104756"/>
                  </a:cubicBezTo>
                  <a:cubicBezTo>
                    <a:pt x="4427" y="162621"/>
                    <a:pt x="44365" y="213917"/>
                    <a:pt x="98315" y="219105"/>
                  </a:cubicBezTo>
                  <a:cubicBezTo>
                    <a:pt x="123163" y="221475"/>
                    <a:pt x="147676" y="213760"/>
                    <a:pt x="167349" y="197333"/>
                  </a:cubicBezTo>
                  <a:cubicBezTo>
                    <a:pt x="188749" y="179463"/>
                    <a:pt x="202421" y="152618"/>
                    <a:pt x="204854" y="123660"/>
                  </a:cubicBezTo>
                  <a:cubicBezTo>
                    <a:pt x="209714" y="65796"/>
                    <a:pt x="169782" y="14499"/>
                    <a:pt x="115832" y="9312"/>
                  </a:cubicBezTo>
                  <a:cubicBezTo>
                    <a:pt x="112876" y="9028"/>
                    <a:pt x="109926" y="8883"/>
                    <a:pt x="106982" y="8883"/>
                  </a:cubicBezTo>
                  <a:close/>
                  <a:moveTo>
                    <a:pt x="209279" y="124032"/>
                  </a:moveTo>
                  <a:lnTo>
                    <a:pt x="209367" y="124032"/>
                  </a:lnTo>
                  <a:lnTo>
                    <a:pt x="209279" y="12403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4" name="Google Shape;2864;p50"/>
            <p:cNvSpPr/>
            <p:nvPr/>
          </p:nvSpPr>
          <p:spPr>
            <a:xfrm>
              <a:off x="4361758" y="630948"/>
              <a:ext cx="195140" cy="294757"/>
            </a:xfrm>
            <a:custGeom>
              <a:avLst/>
              <a:gdLst/>
              <a:ahLst/>
              <a:cxnLst/>
              <a:rect l="l" t="t" r="r" b="b"/>
              <a:pathLst>
                <a:path w="146998" h="222039" extrusionOk="0">
                  <a:moveTo>
                    <a:pt x="67900" y="222033"/>
                  </a:moveTo>
                  <a:cubicBezTo>
                    <a:pt x="66457" y="222033"/>
                    <a:pt x="65001" y="221970"/>
                    <a:pt x="63545" y="221838"/>
                  </a:cubicBezTo>
                  <a:cubicBezTo>
                    <a:pt x="43721" y="220054"/>
                    <a:pt x="26286" y="206609"/>
                    <a:pt x="14448" y="183968"/>
                  </a:cubicBezTo>
                  <a:cubicBezTo>
                    <a:pt x="2951" y="161969"/>
                    <a:pt x="-1934" y="133737"/>
                    <a:pt x="695" y="104477"/>
                  </a:cubicBezTo>
                  <a:cubicBezTo>
                    <a:pt x="6191" y="43366"/>
                    <a:pt x="43336" y="-3461"/>
                    <a:pt x="83463" y="201"/>
                  </a:cubicBezTo>
                  <a:cubicBezTo>
                    <a:pt x="123615" y="3807"/>
                    <a:pt x="151810" y="56464"/>
                    <a:pt x="146314" y="117569"/>
                  </a:cubicBezTo>
                  <a:lnTo>
                    <a:pt x="146314" y="117569"/>
                  </a:lnTo>
                  <a:cubicBezTo>
                    <a:pt x="141019" y="176454"/>
                    <a:pt x="106344" y="222040"/>
                    <a:pt x="67900" y="222040"/>
                  </a:cubicBezTo>
                  <a:close/>
                  <a:moveTo>
                    <a:pt x="79013" y="8881"/>
                  </a:moveTo>
                  <a:cubicBezTo>
                    <a:pt x="45164" y="8881"/>
                    <a:pt x="14423" y="50987"/>
                    <a:pt x="9544" y="105271"/>
                  </a:cubicBezTo>
                  <a:cubicBezTo>
                    <a:pt x="7067" y="132854"/>
                    <a:pt x="11606" y="159341"/>
                    <a:pt x="22328" y="179852"/>
                  </a:cubicBezTo>
                  <a:cubicBezTo>
                    <a:pt x="32709" y="199726"/>
                    <a:pt x="47635" y="211494"/>
                    <a:pt x="64345" y="212994"/>
                  </a:cubicBezTo>
                  <a:cubicBezTo>
                    <a:pt x="99499" y="216146"/>
                    <a:pt x="132415" y="172994"/>
                    <a:pt x="137464" y="116768"/>
                  </a:cubicBezTo>
                  <a:lnTo>
                    <a:pt x="137464" y="116768"/>
                  </a:lnTo>
                  <a:cubicBezTo>
                    <a:pt x="142525" y="60543"/>
                    <a:pt x="117942" y="12221"/>
                    <a:pt x="82663" y="9051"/>
                  </a:cubicBezTo>
                  <a:cubicBezTo>
                    <a:pt x="81446" y="8944"/>
                    <a:pt x="80223" y="8887"/>
                    <a:pt x="79007" y="888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5" name="Google Shape;2865;p50"/>
            <p:cNvSpPr/>
            <p:nvPr/>
          </p:nvSpPr>
          <p:spPr>
            <a:xfrm>
              <a:off x="4309991" y="759564"/>
              <a:ext cx="64451" cy="16519"/>
            </a:xfrm>
            <a:custGeom>
              <a:avLst/>
              <a:gdLst/>
              <a:ahLst/>
              <a:cxnLst/>
              <a:rect l="l" t="t" r="r" b="b"/>
              <a:pathLst>
                <a:path w="48551" h="12444" extrusionOk="0">
                  <a:moveTo>
                    <a:pt x="44115" y="12444"/>
                  </a:moveTo>
                  <a:cubicBezTo>
                    <a:pt x="43983" y="12444"/>
                    <a:pt x="43850" y="12444"/>
                    <a:pt x="43712" y="12425"/>
                  </a:cubicBezTo>
                  <a:lnTo>
                    <a:pt x="4045" y="8864"/>
                  </a:lnTo>
                  <a:cubicBezTo>
                    <a:pt x="1606" y="8643"/>
                    <a:pt x="-197" y="6487"/>
                    <a:pt x="17" y="4042"/>
                  </a:cubicBezTo>
                  <a:cubicBezTo>
                    <a:pt x="238" y="1602"/>
                    <a:pt x="2349" y="-175"/>
                    <a:pt x="4839" y="14"/>
                  </a:cubicBezTo>
                  <a:lnTo>
                    <a:pt x="44506" y="3575"/>
                  </a:lnTo>
                  <a:cubicBezTo>
                    <a:pt x="46945" y="3796"/>
                    <a:pt x="48748" y="5952"/>
                    <a:pt x="48534" y="8397"/>
                  </a:cubicBezTo>
                  <a:cubicBezTo>
                    <a:pt x="48326" y="10704"/>
                    <a:pt x="46384" y="12438"/>
                    <a:pt x="44115" y="1243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6" name="Google Shape;2866;p50"/>
            <p:cNvSpPr/>
            <p:nvPr/>
          </p:nvSpPr>
          <p:spPr>
            <a:xfrm>
              <a:off x="3805421" y="724628"/>
              <a:ext cx="233793" cy="21333"/>
            </a:xfrm>
            <a:custGeom>
              <a:avLst/>
              <a:gdLst/>
              <a:ahLst/>
              <a:cxnLst/>
              <a:rect l="l" t="t" r="r" b="b"/>
              <a:pathLst>
                <a:path w="176115" h="16070" extrusionOk="0">
                  <a:moveTo>
                    <a:pt x="171681" y="16070"/>
                  </a:moveTo>
                  <a:cubicBezTo>
                    <a:pt x="171618" y="16070"/>
                    <a:pt x="171548" y="16070"/>
                    <a:pt x="171485" y="16070"/>
                  </a:cubicBezTo>
                  <a:lnTo>
                    <a:pt x="4252" y="8885"/>
                  </a:lnTo>
                  <a:cubicBezTo>
                    <a:pt x="1800" y="8784"/>
                    <a:pt x="-97" y="6710"/>
                    <a:pt x="4" y="4258"/>
                  </a:cubicBezTo>
                  <a:cubicBezTo>
                    <a:pt x="111" y="1813"/>
                    <a:pt x="2254" y="-154"/>
                    <a:pt x="4631" y="10"/>
                  </a:cubicBezTo>
                  <a:lnTo>
                    <a:pt x="171864" y="7196"/>
                  </a:lnTo>
                  <a:cubicBezTo>
                    <a:pt x="174316" y="7296"/>
                    <a:pt x="176213" y="9370"/>
                    <a:pt x="176112" y="11822"/>
                  </a:cubicBezTo>
                  <a:cubicBezTo>
                    <a:pt x="176011" y="14205"/>
                    <a:pt x="174045" y="16070"/>
                    <a:pt x="171681" y="1607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7" name="Google Shape;2867;p50"/>
            <p:cNvSpPr/>
            <p:nvPr/>
          </p:nvSpPr>
          <p:spPr>
            <a:xfrm>
              <a:off x="4507051" y="778860"/>
              <a:ext cx="48989" cy="13551"/>
            </a:xfrm>
            <a:custGeom>
              <a:avLst/>
              <a:gdLst/>
              <a:ahLst/>
              <a:cxnLst/>
              <a:rect l="l" t="t" r="r" b="b"/>
              <a:pathLst>
                <a:path w="36903" h="10208" extrusionOk="0">
                  <a:moveTo>
                    <a:pt x="32467" y="10202"/>
                  </a:moveTo>
                  <a:cubicBezTo>
                    <a:pt x="32397" y="10202"/>
                    <a:pt x="32322" y="10202"/>
                    <a:pt x="32253" y="10202"/>
                  </a:cubicBezTo>
                  <a:lnTo>
                    <a:pt x="4234" y="8879"/>
                  </a:lnTo>
                  <a:cubicBezTo>
                    <a:pt x="1782" y="8759"/>
                    <a:pt x="-109" y="6685"/>
                    <a:pt x="5" y="4233"/>
                  </a:cubicBezTo>
                  <a:cubicBezTo>
                    <a:pt x="118" y="1781"/>
                    <a:pt x="2419" y="-91"/>
                    <a:pt x="4650" y="3"/>
                  </a:cubicBezTo>
                  <a:lnTo>
                    <a:pt x="32669" y="1327"/>
                  </a:lnTo>
                  <a:cubicBezTo>
                    <a:pt x="35121" y="1447"/>
                    <a:pt x="37018" y="3521"/>
                    <a:pt x="36898" y="5973"/>
                  </a:cubicBezTo>
                  <a:cubicBezTo>
                    <a:pt x="36785" y="8355"/>
                    <a:pt x="34818" y="10208"/>
                    <a:pt x="32467" y="10208"/>
                  </a:cubicBezTo>
                  <a:close/>
                </a:path>
              </a:pathLst>
            </a:custGeom>
            <a:solidFill>
              <a:srgbClr val="FFC4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8" name="Google Shape;2868;p50"/>
            <p:cNvSpPr/>
            <p:nvPr/>
          </p:nvSpPr>
          <p:spPr>
            <a:xfrm>
              <a:off x="4285138" y="868389"/>
              <a:ext cx="28386" cy="21916"/>
            </a:xfrm>
            <a:custGeom>
              <a:avLst/>
              <a:gdLst/>
              <a:ahLst/>
              <a:cxnLst/>
              <a:rect l="l" t="t" r="r" b="b"/>
              <a:pathLst>
                <a:path w="21383" h="16509" extrusionOk="0">
                  <a:moveTo>
                    <a:pt x="16938" y="16510"/>
                  </a:moveTo>
                  <a:cubicBezTo>
                    <a:pt x="16150" y="16510"/>
                    <a:pt x="15350" y="16302"/>
                    <a:pt x="14631" y="15861"/>
                  </a:cubicBezTo>
                  <a:lnTo>
                    <a:pt x="2132" y="8234"/>
                  </a:lnTo>
                  <a:cubicBezTo>
                    <a:pt x="39" y="6960"/>
                    <a:pt x="-629" y="4224"/>
                    <a:pt x="650" y="2132"/>
                  </a:cubicBezTo>
                  <a:cubicBezTo>
                    <a:pt x="1924" y="27"/>
                    <a:pt x="4672" y="-623"/>
                    <a:pt x="6752" y="650"/>
                  </a:cubicBezTo>
                  <a:lnTo>
                    <a:pt x="19251" y="8278"/>
                  </a:lnTo>
                  <a:cubicBezTo>
                    <a:pt x="21344" y="9551"/>
                    <a:pt x="22012" y="12293"/>
                    <a:pt x="20733" y="14379"/>
                  </a:cubicBezTo>
                  <a:cubicBezTo>
                    <a:pt x="19894" y="15753"/>
                    <a:pt x="18432" y="16510"/>
                    <a:pt x="16938" y="16510"/>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9" name="Google Shape;2869;p50"/>
            <p:cNvSpPr/>
            <p:nvPr/>
          </p:nvSpPr>
          <p:spPr>
            <a:xfrm>
              <a:off x="4319885" y="812618"/>
              <a:ext cx="68778" cy="84922"/>
            </a:xfrm>
            <a:custGeom>
              <a:avLst/>
              <a:gdLst/>
              <a:ahLst/>
              <a:cxnLst/>
              <a:rect l="l" t="t" r="r" b="b"/>
              <a:pathLst>
                <a:path w="51810" h="63971" extrusionOk="0">
                  <a:moveTo>
                    <a:pt x="19555" y="63972"/>
                  </a:moveTo>
                  <a:cubicBezTo>
                    <a:pt x="17670" y="63972"/>
                    <a:pt x="15918" y="62761"/>
                    <a:pt x="15319" y="60864"/>
                  </a:cubicBezTo>
                  <a:cubicBezTo>
                    <a:pt x="14582" y="58526"/>
                    <a:pt x="15880" y="56030"/>
                    <a:pt x="18219" y="55292"/>
                  </a:cubicBezTo>
                  <a:cubicBezTo>
                    <a:pt x="26848" y="52575"/>
                    <a:pt x="44989" y="44047"/>
                    <a:pt x="42682" y="36452"/>
                  </a:cubicBezTo>
                  <a:cubicBezTo>
                    <a:pt x="41031" y="31005"/>
                    <a:pt x="20494" y="17643"/>
                    <a:pt x="2416" y="8389"/>
                  </a:cubicBezTo>
                  <a:cubicBezTo>
                    <a:pt x="236" y="7273"/>
                    <a:pt x="-628" y="4601"/>
                    <a:pt x="488" y="2414"/>
                  </a:cubicBezTo>
                  <a:cubicBezTo>
                    <a:pt x="1610" y="233"/>
                    <a:pt x="4289" y="-624"/>
                    <a:pt x="6463" y="485"/>
                  </a:cubicBezTo>
                  <a:cubicBezTo>
                    <a:pt x="16069" y="5401"/>
                    <a:pt x="47674" y="22345"/>
                    <a:pt x="51179" y="33867"/>
                  </a:cubicBezTo>
                  <a:cubicBezTo>
                    <a:pt x="56675" y="51951"/>
                    <a:pt x="24560" y="62610"/>
                    <a:pt x="20885" y="63770"/>
                  </a:cubicBezTo>
                  <a:cubicBezTo>
                    <a:pt x="20444" y="63909"/>
                    <a:pt x="19990" y="63972"/>
                    <a:pt x="19555" y="63972"/>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0" name="Google Shape;2870;p50"/>
            <p:cNvSpPr/>
            <p:nvPr/>
          </p:nvSpPr>
          <p:spPr>
            <a:xfrm>
              <a:off x="3685143" y="724267"/>
              <a:ext cx="252303" cy="300472"/>
            </a:xfrm>
            <a:custGeom>
              <a:avLst/>
              <a:gdLst/>
              <a:ahLst/>
              <a:cxnLst/>
              <a:rect l="l" t="t" r="r" b="b"/>
              <a:pathLst>
                <a:path w="190059" h="226344" extrusionOk="0">
                  <a:moveTo>
                    <a:pt x="18356" y="169386"/>
                  </a:moveTo>
                  <a:cubicBezTo>
                    <a:pt x="49356" y="223620"/>
                    <a:pt x="108815" y="242423"/>
                    <a:pt x="151161" y="211373"/>
                  </a:cubicBezTo>
                  <a:cubicBezTo>
                    <a:pt x="193506" y="180329"/>
                    <a:pt x="202703" y="111194"/>
                    <a:pt x="171703" y="56961"/>
                  </a:cubicBezTo>
                  <a:cubicBezTo>
                    <a:pt x="140704" y="2727"/>
                    <a:pt x="81245" y="-16076"/>
                    <a:pt x="38899" y="14968"/>
                  </a:cubicBezTo>
                  <a:cubicBezTo>
                    <a:pt x="-3447" y="46012"/>
                    <a:pt x="-12643" y="115146"/>
                    <a:pt x="18356" y="169380"/>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1" name="Google Shape;2871;p50"/>
            <p:cNvSpPr/>
            <p:nvPr/>
          </p:nvSpPr>
          <p:spPr>
            <a:xfrm>
              <a:off x="3742677" y="819114"/>
              <a:ext cx="140781" cy="120066"/>
            </a:xfrm>
            <a:custGeom>
              <a:avLst/>
              <a:gdLst/>
              <a:ahLst/>
              <a:cxnLst/>
              <a:rect l="l" t="t" r="r" b="b"/>
              <a:pathLst>
                <a:path w="106050" h="90445" extrusionOk="0">
                  <a:moveTo>
                    <a:pt x="99382" y="90445"/>
                  </a:moveTo>
                  <a:cubicBezTo>
                    <a:pt x="96577" y="90445"/>
                    <a:pt x="93974" y="88668"/>
                    <a:pt x="93053" y="85863"/>
                  </a:cubicBezTo>
                  <a:cubicBezTo>
                    <a:pt x="79886" y="45780"/>
                    <a:pt x="62079" y="20479"/>
                    <a:pt x="42911" y="14604"/>
                  </a:cubicBezTo>
                  <a:cubicBezTo>
                    <a:pt x="32586" y="11446"/>
                    <a:pt x="21757" y="14169"/>
                    <a:pt x="10745" y="22697"/>
                  </a:cubicBezTo>
                  <a:cubicBezTo>
                    <a:pt x="7839" y="24954"/>
                    <a:pt x="3647" y="24418"/>
                    <a:pt x="1397" y="21512"/>
                  </a:cubicBezTo>
                  <a:cubicBezTo>
                    <a:pt x="-860" y="18600"/>
                    <a:pt x="-324" y="14415"/>
                    <a:pt x="2582" y="12165"/>
                  </a:cubicBezTo>
                  <a:cubicBezTo>
                    <a:pt x="17023" y="976"/>
                    <a:pt x="32302" y="-2592"/>
                    <a:pt x="46819" y="1865"/>
                  </a:cubicBezTo>
                  <a:cubicBezTo>
                    <a:pt x="70582" y="9139"/>
                    <a:pt x="90948" y="36748"/>
                    <a:pt x="105717" y="81703"/>
                  </a:cubicBezTo>
                  <a:cubicBezTo>
                    <a:pt x="106864" y="85201"/>
                    <a:pt x="104960" y="88958"/>
                    <a:pt x="101468" y="90111"/>
                  </a:cubicBezTo>
                  <a:cubicBezTo>
                    <a:pt x="100775" y="90344"/>
                    <a:pt x="100082" y="90445"/>
                    <a:pt x="99388" y="90445"/>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2" name="Google Shape;2872;p50"/>
            <p:cNvSpPr/>
            <p:nvPr/>
          </p:nvSpPr>
          <p:spPr>
            <a:xfrm>
              <a:off x="3805160" y="873137"/>
              <a:ext cx="58000" cy="88142"/>
            </a:xfrm>
            <a:custGeom>
              <a:avLst/>
              <a:gdLst/>
              <a:ahLst/>
              <a:cxnLst/>
              <a:rect l="l" t="t" r="r" b="b"/>
              <a:pathLst>
                <a:path w="43691" h="66397" extrusionOk="0">
                  <a:moveTo>
                    <a:pt x="15348" y="66391"/>
                  </a:moveTo>
                  <a:cubicBezTo>
                    <a:pt x="13160" y="66391"/>
                    <a:pt x="11024" y="65320"/>
                    <a:pt x="9750" y="63347"/>
                  </a:cubicBezTo>
                  <a:cubicBezTo>
                    <a:pt x="9164" y="62445"/>
                    <a:pt x="-4445" y="41027"/>
                    <a:pt x="1499" y="21884"/>
                  </a:cubicBezTo>
                  <a:cubicBezTo>
                    <a:pt x="8528" y="-751"/>
                    <a:pt x="36142" y="-33"/>
                    <a:pt x="37264" y="11"/>
                  </a:cubicBezTo>
                  <a:cubicBezTo>
                    <a:pt x="40939" y="144"/>
                    <a:pt x="43820" y="3226"/>
                    <a:pt x="43687" y="6907"/>
                  </a:cubicBezTo>
                  <a:cubicBezTo>
                    <a:pt x="43555" y="10582"/>
                    <a:pt x="40498" y="13481"/>
                    <a:pt x="36817" y="13330"/>
                  </a:cubicBezTo>
                  <a:cubicBezTo>
                    <a:pt x="36558" y="13324"/>
                    <a:pt x="18209" y="12983"/>
                    <a:pt x="14226" y="25836"/>
                  </a:cubicBezTo>
                  <a:cubicBezTo>
                    <a:pt x="10135" y="39003"/>
                    <a:pt x="20838" y="55959"/>
                    <a:pt x="20951" y="56136"/>
                  </a:cubicBezTo>
                  <a:cubicBezTo>
                    <a:pt x="22937" y="59231"/>
                    <a:pt x="22035" y="63347"/>
                    <a:pt x="18947" y="65339"/>
                  </a:cubicBezTo>
                  <a:cubicBezTo>
                    <a:pt x="17831" y="66057"/>
                    <a:pt x="16577" y="66398"/>
                    <a:pt x="15348" y="66398"/>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3" name="Google Shape;2873;p50"/>
            <p:cNvSpPr/>
            <p:nvPr/>
          </p:nvSpPr>
          <p:spPr>
            <a:xfrm>
              <a:off x="3856349" y="983529"/>
              <a:ext cx="52290" cy="39400"/>
            </a:xfrm>
            <a:custGeom>
              <a:avLst/>
              <a:gdLst/>
              <a:ahLst/>
              <a:cxnLst/>
              <a:rect l="l" t="t" r="r" b="b"/>
              <a:pathLst>
                <a:path w="39390" h="29680" extrusionOk="0">
                  <a:moveTo>
                    <a:pt x="3337" y="29674"/>
                  </a:moveTo>
                  <a:cubicBezTo>
                    <a:pt x="1981" y="29674"/>
                    <a:pt x="714" y="28848"/>
                    <a:pt x="210" y="27506"/>
                  </a:cubicBezTo>
                  <a:cubicBezTo>
                    <a:pt x="-433" y="25778"/>
                    <a:pt x="450" y="23862"/>
                    <a:pt x="2171" y="23219"/>
                  </a:cubicBezTo>
                  <a:cubicBezTo>
                    <a:pt x="8531" y="20856"/>
                    <a:pt x="14607" y="17559"/>
                    <a:pt x="20236" y="13430"/>
                  </a:cubicBezTo>
                  <a:cubicBezTo>
                    <a:pt x="25052" y="9900"/>
                    <a:pt x="29527" y="5765"/>
                    <a:pt x="33542" y="1139"/>
                  </a:cubicBezTo>
                  <a:cubicBezTo>
                    <a:pt x="34752" y="-242"/>
                    <a:pt x="36858" y="-387"/>
                    <a:pt x="38244" y="811"/>
                  </a:cubicBezTo>
                  <a:cubicBezTo>
                    <a:pt x="39631" y="2015"/>
                    <a:pt x="39782" y="4120"/>
                    <a:pt x="38572" y="5513"/>
                  </a:cubicBezTo>
                  <a:cubicBezTo>
                    <a:pt x="34229" y="10512"/>
                    <a:pt x="29388" y="14981"/>
                    <a:pt x="24169" y="18807"/>
                  </a:cubicBezTo>
                  <a:cubicBezTo>
                    <a:pt x="18049" y="23301"/>
                    <a:pt x="11424" y="26888"/>
                    <a:pt x="4490" y="29472"/>
                  </a:cubicBezTo>
                  <a:cubicBezTo>
                    <a:pt x="4106" y="29617"/>
                    <a:pt x="3715" y="29680"/>
                    <a:pt x="3330" y="29680"/>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4" name="Google Shape;2874;p50"/>
            <p:cNvSpPr/>
            <p:nvPr/>
          </p:nvSpPr>
          <p:spPr>
            <a:xfrm>
              <a:off x="4188877" y="688899"/>
              <a:ext cx="48016" cy="150042"/>
            </a:xfrm>
            <a:custGeom>
              <a:avLst/>
              <a:gdLst/>
              <a:ahLst/>
              <a:cxnLst/>
              <a:rect l="l" t="t" r="r" b="b"/>
              <a:pathLst>
                <a:path w="36170" h="113026" extrusionOk="0">
                  <a:moveTo>
                    <a:pt x="34266" y="58827"/>
                  </a:moveTo>
                  <a:cubicBezTo>
                    <a:pt x="29809" y="90009"/>
                    <a:pt x="18955" y="114258"/>
                    <a:pt x="10017" y="112979"/>
                  </a:cubicBezTo>
                  <a:cubicBezTo>
                    <a:pt x="1079" y="111699"/>
                    <a:pt x="-2552" y="85383"/>
                    <a:pt x="1904" y="54200"/>
                  </a:cubicBezTo>
                  <a:cubicBezTo>
                    <a:pt x="6361" y="23018"/>
                    <a:pt x="17222" y="-1231"/>
                    <a:pt x="26153" y="48"/>
                  </a:cubicBezTo>
                  <a:cubicBezTo>
                    <a:pt x="35091" y="1328"/>
                    <a:pt x="38722" y="27638"/>
                    <a:pt x="34266" y="58827"/>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5" name="Google Shape;2875;p50"/>
            <p:cNvSpPr/>
            <p:nvPr/>
          </p:nvSpPr>
          <p:spPr>
            <a:xfrm>
              <a:off x="4387891" y="716768"/>
              <a:ext cx="39599" cy="149992"/>
            </a:xfrm>
            <a:custGeom>
              <a:avLst/>
              <a:gdLst/>
              <a:ahLst/>
              <a:cxnLst/>
              <a:rect l="l" t="t" r="r" b="b"/>
              <a:pathLst>
                <a:path w="29830" h="112988" extrusionOk="0">
                  <a:moveTo>
                    <a:pt x="27455" y="58284"/>
                  </a:moveTo>
                  <a:cubicBezTo>
                    <a:pt x="22999" y="89467"/>
                    <a:pt x="13771" y="113949"/>
                    <a:pt x="6844" y="112959"/>
                  </a:cubicBezTo>
                  <a:cubicBezTo>
                    <a:pt x="-84" y="111969"/>
                    <a:pt x="-2082" y="85886"/>
                    <a:pt x="2375" y="54704"/>
                  </a:cubicBezTo>
                  <a:cubicBezTo>
                    <a:pt x="6831" y="23521"/>
                    <a:pt x="16059" y="-961"/>
                    <a:pt x="22986" y="29"/>
                  </a:cubicBezTo>
                  <a:cubicBezTo>
                    <a:pt x="29914" y="1018"/>
                    <a:pt x="31912" y="27102"/>
                    <a:pt x="27455" y="58284"/>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6" name="Google Shape;2876;p50"/>
            <p:cNvSpPr/>
            <p:nvPr/>
          </p:nvSpPr>
          <p:spPr>
            <a:xfrm>
              <a:off x="3920823" y="692931"/>
              <a:ext cx="98065" cy="387679"/>
            </a:xfrm>
            <a:custGeom>
              <a:avLst/>
              <a:gdLst/>
              <a:ahLst/>
              <a:cxnLst/>
              <a:rect l="l" t="t" r="r" b="b"/>
              <a:pathLst>
                <a:path w="73872" h="292037" extrusionOk="0">
                  <a:moveTo>
                    <a:pt x="41682" y="292038"/>
                  </a:moveTo>
                  <a:cubicBezTo>
                    <a:pt x="35479" y="292038"/>
                    <a:pt x="29113" y="290147"/>
                    <a:pt x="23270" y="286409"/>
                  </a:cubicBezTo>
                  <a:cubicBezTo>
                    <a:pt x="7064" y="276053"/>
                    <a:pt x="-1553" y="254186"/>
                    <a:pt x="231" y="227921"/>
                  </a:cubicBezTo>
                  <a:cubicBezTo>
                    <a:pt x="6749" y="131782"/>
                    <a:pt x="13393" y="5470"/>
                    <a:pt x="13456" y="4210"/>
                  </a:cubicBezTo>
                  <a:cubicBezTo>
                    <a:pt x="13588" y="1764"/>
                    <a:pt x="15492" y="-114"/>
                    <a:pt x="18126" y="5"/>
                  </a:cubicBezTo>
                  <a:cubicBezTo>
                    <a:pt x="20572" y="138"/>
                    <a:pt x="22457" y="2224"/>
                    <a:pt x="22331" y="4676"/>
                  </a:cubicBezTo>
                  <a:cubicBezTo>
                    <a:pt x="22261" y="5937"/>
                    <a:pt x="15618" y="132312"/>
                    <a:pt x="9094" y="228519"/>
                  </a:cubicBezTo>
                  <a:cubicBezTo>
                    <a:pt x="7537" y="251501"/>
                    <a:pt x="14622" y="270342"/>
                    <a:pt x="28054" y="278927"/>
                  </a:cubicBezTo>
                  <a:cubicBezTo>
                    <a:pt x="35750" y="283844"/>
                    <a:pt x="44512" y="284499"/>
                    <a:pt x="51496" y="280667"/>
                  </a:cubicBezTo>
                  <a:cubicBezTo>
                    <a:pt x="60069" y="275971"/>
                    <a:pt x="64985" y="265110"/>
                    <a:pt x="64985" y="250864"/>
                  </a:cubicBezTo>
                  <a:cubicBezTo>
                    <a:pt x="64985" y="248406"/>
                    <a:pt x="66971" y="246421"/>
                    <a:pt x="69429" y="246421"/>
                  </a:cubicBezTo>
                  <a:cubicBezTo>
                    <a:pt x="71887" y="246421"/>
                    <a:pt x="73873" y="248406"/>
                    <a:pt x="73873" y="250864"/>
                  </a:cubicBezTo>
                  <a:cubicBezTo>
                    <a:pt x="73873" y="268451"/>
                    <a:pt x="67273" y="282154"/>
                    <a:pt x="55770" y="288458"/>
                  </a:cubicBezTo>
                  <a:cubicBezTo>
                    <a:pt x="51402" y="290847"/>
                    <a:pt x="46598" y="292031"/>
                    <a:pt x="41688" y="292031"/>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33"/>
          <p:cNvSpPr txBox="1">
            <a:spLocks noGrp="1"/>
          </p:cNvSpPr>
          <p:nvPr>
            <p:ph type="title"/>
          </p:nvPr>
        </p:nvSpPr>
        <p:spPr>
          <a:xfrm>
            <a:off x="611563" y="963353"/>
            <a:ext cx="4551790" cy="35772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800" b="0" dirty="0"/>
              <a:t>Financial illiteracy is a pressing issue both in India and globally, with its repercussions felt far and wide. In India, only about </a:t>
            </a:r>
            <a:r>
              <a:rPr lang="en-US" sz="800" dirty="0"/>
              <a:t>27%</a:t>
            </a:r>
            <a:r>
              <a:rPr lang="en-US" sz="800" b="0" dirty="0"/>
              <a:t> of adults possess the necessary financial knowledge and skills to navigate the complexities of personal finance confidently. This deficiency in financial understanding hampers individuals' capacity to make informed decisions about their money, leading to challenges in managing finances effectively and attaining financial security.</a:t>
            </a:r>
            <a:br>
              <a:rPr lang="en-US" sz="800" b="0" dirty="0"/>
            </a:br>
            <a:br>
              <a:rPr lang="en-US" sz="800" b="0" dirty="0"/>
            </a:br>
            <a:r>
              <a:rPr lang="en-US" sz="800" b="0" dirty="0"/>
              <a:t>Certain demographics, such as women and those residing in rural or economically disadvantaged regions, face even greater barriers to financial literacy. For instance, only </a:t>
            </a:r>
            <a:r>
              <a:rPr lang="en-US" sz="800" dirty="0"/>
              <a:t>20%</a:t>
            </a:r>
            <a:r>
              <a:rPr lang="en-US" sz="800" b="0" dirty="0"/>
              <a:t> of women in India are financially literate, compared to </a:t>
            </a:r>
            <a:r>
              <a:rPr lang="en-US" sz="800" dirty="0"/>
              <a:t>27%</a:t>
            </a:r>
            <a:r>
              <a:rPr lang="en-US" sz="800" b="0" dirty="0"/>
              <a:t> of men. This disparity exacerbates existing socioeconomic inequalities, leaving women particularly vulnerable to financial exploitation and hardship.</a:t>
            </a:r>
            <a:br>
              <a:rPr lang="en-US" sz="800" b="0" dirty="0"/>
            </a:br>
            <a:br>
              <a:rPr lang="en-US" sz="800" b="0" dirty="0"/>
            </a:br>
            <a:r>
              <a:rPr lang="en-US" sz="800" b="0" dirty="0"/>
              <a:t>The repercussions of financial illiteracy extend beyond the individual level, casting a shadow on macroeconomic stability. A lack of financial literacy translates into lower rates of savings and investment, impeding capital formation and constraining resources for productive economic endeavors. Consequently, economic growth and development may stagnate, hindering the overall progress of society.</a:t>
            </a:r>
            <a:br>
              <a:rPr lang="en-US" sz="800" b="0" dirty="0"/>
            </a:br>
            <a:br>
              <a:rPr lang="en-US" sz="800" b="0" dirty="0"/>
            </a:br>
            <a:r>
              <a:rPr lang="en-US" sz="800" b="0" dirty="0"/>
              <a:t>Moreover, financial illiteracy poses challenges for the banking sector as well. Customers with limited financial knowledge may struggle to comprehend and utilize financial products and services effectively, leading to heightened default rates, increased debt burdens, and greater financial instability. Such outcomes can erode the profitability and sustainability of banks and other financial institutions, amplifying systemic risks.</a:t>
            </a:r>
            <a:br>
              <a:rPr lang="en-US" sz="800" b="0" dirty="0"/>
            </a:br>
            <a:br>
              <a:rPr lang="en-US" sz="800" b="0" dirty="0"/>
            </a:br>
            <a:r>
              <a:rPr lang="en-US" sz="800" b="0" dirty="0"/>
              <a:t>Addressing the multifaceted challenge of financial illiteracy is imperative for empowering individuals, fostering inclusive economic growth, and safeguarding the stability of the financial system. Collective efforts are indispensable to enhance financial literacy and nurture a more financially savvy population, thereby paving the way for a brighter and more prosperous future for all.</a:t>
            </a:r>
            <a:endParaRPr lang="en-IN" sz="800" b="0" dirty="0"/>
          </a:p>
        </p:txBody>
      </p:sp>
      <p:sp>
        <p:nvSpPr>
          <p:cNvPr id="902" name="Google Shape;902;p33"/>
          <p:cNvSpPr txBox="1">
            <a:spLocks noGrp="1"/>
          </p:cNvSpPr>
          <p:nvPr>
            <p:ph type="title" idx="2"/>
          </p:nvPr>
        </p:nvSpPr>
        <p:spPr>
          <a:xfrm>
            <a:off x="627584" y="482763"/>
            <a:ext cx="4551789" cy="40057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Problem Statement</a:t>
            </a:r>
            <a:endParaRPr sz="1600" dirty="0"/>
          </a:p>
        </p:txBody>
      </p:sp>
      <p:grpSp>
        <p:nvGrpSpPr>
          <p:cNvPr id="903" name="Google Shape;903;p33"/>
          <p:cNvGrpSpPr/>
          <p:nvPr/>
        </p:nvGrpSpPr>
        <p:grpSpPr>
          <a:xfrm>
            <a:off x="5074854" y="490347"/>
            <a:ext cx="3910448" cy="4162806"/>
            <a:chOff x="4991726" y="490345"/>
            <a:chExt cx="3910448" cy="4162806"/>
          </a:xfrm>
        </p:grpSpPr>
        <p:grpSp>
          <p:nvGrpSpPr>
            <p:cNvPr id="904" name="Google Shape;904;p33"/>
            <p:cNvGrpSpPr/>
            <p:nvPr/>
          </p:nvGrpSpPr>
          <p:grpSpPr>
            <a:xfrm>
              <a:off x="8137472" y="1299402"/>
              <a:ext cx="229881" cy="328772"/>
              <a:chOff x="2930547" y="1699106"/>
              <a:chExt cx="866823" cy="1239715"/>
            </a:xfrm>
          </p:grpSpPr>
          <p:sp>
            <p:nvSpPr>
              <p:cNvPr id="905" name="Google Shape;905;p33"/>
              <p:cNvSpPr/>
              <p:nvPr/>
            </p:nvSpPr>
            <p:spPr>
              <a:xfrm>
                <a:off x="3208030" y="2162535"/>
                <a:ext cx="567531" cy="776286"/>
              </a:xfrm>
              <a:custGeom>
                <a:avLst/>
                <a:gdLst/>
                <a:ahLst/>
                <a:cxnLst/>
                <a:rect l="l" t="t" r="r" b="b"/>
                <a:pathLst>
                  <a:path w="140565" h="192269" extrusionOk="0">
                    <a:moveTo>
                      <a:pt x="139391" y="165122"/>
                    </a:moveTo>
                    <a:cubicBezTo>
                      <a:pt x="142469" y="173744"/>
                      <a:pt x="139391" y="183652"/>
                      <a:pt x="131431" y="188912"/>
                    </a:cubicBezTo>
                    <a:cubicBezTo>
                      <a:pt x="122055" y="195093"/>
                      <a:pt x="109459" y="192496"/>
                      <a:pt x="103278" y="183133"/>
                    </a:cubicBezTo>
                    <a:lnTo>
                      <a:pt x="3352" y="31511"/>
                    </a:lnTo>
                    <a:cubicBezTo>
                      <a:pt x="-2816" y="22109"/>
                      <a:pt x="-232" y="9539"/>
                      <a:pt x="9131" y="3358"/>
                    </a:cubicBezTo>
                    <a:cubicBezTo>
                      <a:pt x="18507" y="-2823"/>
                      <a:pt x="31103" y="-226"/>
                      <a:pt x="37284" y="9137"/>
                    </a:cubicBezTo>
                    <a:lnTo>
                      <a:pt x="137210" y="160758"/>
                    </a:lnTo>
                    <a:cubicBezTo>
                      <a:pt x="138131" y="162161"/>
                      <a:pt x="138859" y="163615"/>
                      <a:pt x="139391" y="16512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33"/>
              <p:cNvSpPr/>
              <p:nvPr/>
            </p:nvSpPr>
            <p:spPr>
              <a:xfrm>
                <a:off x="2930547" y="1699106"/>
                <a:ext cx="866823" cy="1024899"/>
              </a:xfrm>
              <a:custGeom>
                <a:avLst/>
                <a:gdLst/>
                <a:ahLst/>
                <a:cxnLst/>
                <a:rect l="l" t="t" r="r" b="b"/>
                <a:pathLst>
                  <a:path w="214693" h="253845" extrusionOk="0">
                    <a:moveTo>
                      <a:pt x="214694" y="143389"/>
                    </a:moveTo>
                    <a:lnTo>
                      <a:pt x="107444" y="163023"/>
                    </a:lnTo>
                    <a:lnTo>
                      <a:pt x="47125" y="253846"/>
                    </a:lnTo>
                    <a:lnTo>
                      <a:pt x="0" y="0"/>
                    </a:lnTo>
                    <a:lnTo>
                      <a:pt x="214694" y="14338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07" name="Google Shape;907;p33"/>
            <p:cNvGrpSpPr/>
            <p:nvPr/>
          </p:nvGrpSpPr>
          <p:grpSpPr>
            <a:xfrm>
              <a:off x="7728099" y="490345"/>
              <a:ext cx="574686" cy="518207"/>
              <a:chOff x="922021" y="1347762"/>
              <a:chExt cx="766759" cy="691311"/>
            </a:xfrm>
          </p:grpSpPr>
          <p:sp>
            <p:nvSpPr>
              <p:cNvPr id="908" name="Google Shape;908;p33"/>
              <p:cNvSpPr/>
              <p:nvPr/>
            </p:nvSpPr>
            <p:spPr>
              <a:xfrm>
                <a:off x="922021" y="1495511"/>
                <a:ext cx="766759" cy="543562"/>
              </a:xfrm>
              <a:custGeom>
                <a:avLst/>
                <a:gdLst/>
                <a:ahLst/>
                <a:cxnLst/>
                <a:rect l="l" t="t" r="r" b="b"/>
                <a:pathLst>
                  <a:path w="417284" h="295816" extrusionOk="0">
                    <a:moveTo>
                      <a:pt x="147908" y="295816"/>
                    </a:moveTo>
                    <a:lnTo>
                      <a:pt x="269376" y="295816"/>
                    </a:lnTo>
                    <a:cubicBezTo>
                      <a:pt x="351060" y="295816"/>
                      <a:pt x="417284" y="229592"/>
                      <a:pt x="417284" y="147908"/>
                    </a:cubicBezTo>
                    <a:lnTo>
                      <a:pt x="417284" y="147908"/>
                    </a:lnTo>
                    <a:cubicBezTo>
                      <a:pt x="417284" y="66225"/>
                      <a:pt x="351060" y="0"/>
                      <a:pt x="269376" y="0"/>
                    </a:cubicBezTo>
                    <a:lnTo>
                      <a:pt x="147908" y="0"/>
                    </a:lnTo>
                    <a:cubicBezTo>
                      <a:pt x="66225" y="-10"/>
                      <a:pt x="0" y="66215"/>
                      <a:pt x="0" y="147908"/>
                    </a:cubicBezTo>
                    <a:lnTo>
                      <a:pt x="0" y="147908"/>
                    </a:lnTo>
                    <a:cubicBezTo>
                      <a:pt x="0" y="229592"/>
                      <a:pt x="66225" y="295816"/>
                      <a:pt x="147908"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9" name="Google Shape;909;p33"/>
              <p:cNvGrpSpPr/>
              <p:nvPr/>
            </p:nvGrpSpPr>
            <p:grpSpPr>
              <a:xfrm>
                <a:off x="1050837" y="1627096"/>
                <a:ext cx="505951" cy="284127"/>
                <a:chOff x="1050837" y="1627096"/>
                <a:chExt cx="505951" cy="284127"/>
              </a:xfrm>
            </p:grpSpPr>
            <p:sp>
              <p:nvSpPr>
                <p:cNvPr id="910" name="Google Shape;910;p33"/>
                <p:cNvSpPr/>
                <p:nvPr/>
              </p:nvSpPr>
              <p:spPr>
                <a:xfrm>
                  <a:off x="1072933" y="1680401"/>
                  <a:ext cx="413572" cy="209379"/>
                </a:xfrm>
                <a:custGeom>
                  <a:avLst/>
                  <a:gdLst/>
                  <a:ahLst/>
                  <a:cxnLst/>
                  <a:rect l="l" t="t" r="r" b="b"/>
                  <a:pathLst>
                    <a:path w="225073" h="113948" extrusionOk="0">
                      <a:moveTo>
                        <a:pt x="0" y="84955"/>
                      </a:moveTo>
                      <a:cubicBezTo>
                        <a:pt x="0" y="84955"/>
                        <a:pt x="8976" y="100284"/>
                        <a:pt x="29612" y="94619"/>
                      </a:cubicBezTo>
                      <a:cubicBezTo>
                        <a:pt x="58355" y="86730"/>
                        <a:pt x="39027" y="0"/>
                        <a:pt x="64838" y="0"/>
                      </a:cubicBezTo>
                      <a:cubicBezTo>
                        <a:pt x="90650" y="0"/>
                        <a:pt x="80227" y="71730"/>
                        <a:pt x="103526" y="71730"/>
                      </a:cubicBezTo>
                      <a:cubicBezTo>
                        <a:pt x="129307" y="71730"/>
                        <a:pt x="111255" y="0"/>
                        <a:pt x="144956" y="0"/>
                      </a:cubicBezTo>
                      <a:cubicBezTo>
                        <a:pt x="178657" y="0"/>
                        <a:pt x="158311" y="89533"/>
                        <a:pt x="185778" y="89533"/>
                      </a:cubicBezTo>
                      <a:cubicBezTo>
                        <a:pt x="213245" y="89533"/>
                        <a:pt x="200788" y="5595"/>
                        <a:pt x="225074" y="5595"/>
                      </a:cubicBezTo>
                      <a:lnTo>
                        <a:pt x="225074" y="113948"/>
                      </a:lnTo>
                      <a:lnTo>
                        <a:pt x="0" y="113948"/>
                      </a:lnTo>
                      <a:lnTo>
                        <a:pt x="0" y="84955"/>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33"/>
                <p:cNvSpPr/>
                <p:nvPr/>
              </p:nvSpPr>
              <p:spPr>
                <a:xfrm>
                  <a:off x="1188565"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68" y="0"/>
                        <a:pt x="1955" y="0"/>
                      </a:cubicBezTo>
                      <a:cubicBezTo>
                        <a:pt x="304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33"/>
                <p:cNvSpPr/>
                <p:nvPr/>
              </p:nvSpPr>
              <p:spPr>
                <a:xfrm>
                  <a:off x="1335865"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68" y="0"/>
                        <a:pt x="1955" y="0"/>
                      </a:cubicBezTo>
                      <a:cubicBezTo>
                        <a:pt x="304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33"/>
                <p:cNvSpPr/>
                <p:nvPr/>
              </p:nvSpPr>
              <p:spPr>
                <a:xfrm>
                  <a:off x="1483166"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78" y="0"/>
                        <a:pt x="1955" y="0"/>
                      </a:cubicBezTo>
                      <a:cubicBezTo>
                        <a:pt x="303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33"/>
                <p:cNvSpPr/>
                <p:nvPr/>
              </p:nvSpPr>
              <p:spPr>
                <a:xfrm>
                  <a:off x="1069338" y="1649228"/>
                  <a:ext cx="7183" cy="261994"/>
                </a:xfrm>
                <a:custGeom>
                  <a:avLst/>
                  <a:gdLst/>
                  <a:ahLst/>
                  <a:cxnLst/>
                  <a:rect l="l" t="t" r="r" b="b"/>
                  <a:pathLst>
                    <a:path w="3909" h="142582" extrusionOk="0">
                      <a:moveTo>
                        <a:pt x="1955" y="142582"/>
                      </a:moveTo>
                      <a:cubicBezTo>
                        <a:pt x="878" y="142582"/>
                        <a:pt x="0" y="141715"/>
                        <a:pt x="0" y="140627"/>
                      </a:cubicBezTo>
                      <a:lnTo>
                        <a:pt x="0" y="1955"/>
                      </a:lnTo>
                      <a:cubicBezTo>
                        <a:pt x="0" y="878"/>
                        <a:pt x="868" y="0"/>
                        <a:pt x="1955" y="0"/>
                      </a:cubicBezTo>
                      <a:cubicBezTo>
                        <a:pt x="3042" y="0"/>
                        <a:pt x="3910" y="868"/>
                        <a:pt x="3910" y="1955"/>
                      </a:cubicBezTo>
                      <a:lnTo>
                        <a:pt x="3910" y="140627"/>
                      </a:lnTo>
                      <a:cubicBezTo>
                        <a:pt x="3910" y="141705"/>
                        <a:pt x="3042" y="142582"/>
                        <a:pt x="1955" y="14258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33"/>
                <p:cNvSpPr/>
                <p:nvPr/>
              </p:nvSpPr>
              <p:spPr>
                <a:xfrm>
                  <a:off x="1055073" y="1627096"/>
                  <a:ext cx="35717" cy="30934"/>
                </a:xfrm>
                <a:custGeom>
                  <a:avLst/>
                  <a:gdLst/>
                  <a:ahLst/>
                  <a:cxnLst/>
                  <a:rect l="l" t="t" r="r" b="b"/>
                  <a:pathLst>
                    <a:path w="19438" h="16835" extrusionOk="0">
                      <a:moveTo>
                        <a:pt x="0" y="16835"/>
                      </a:moveTo>
                      <a:lnTo>
                        <a:pt x="9714" y="0"/>
                      </a:lnTo>
                      <a:lnTo>
                        <a:pt x="19439" y="16835"/>
                      </a:lnTo>
                      <a:lnTo>
                        <a:pt x="0" y="1683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33"/>
                <p:cNvSpPr/>
                <p:nvPr/>
              </p:nvSpPr>
              <p:spPr>
                <a:xfrm>
                  <a:off x="1050837" y="1886307"/>
                  <a:ext cx="478338" cy="7183"/>
                </a:xfrm>
                <a:custGeom>
                  <a:avLst/>
                  <a:gdLst/>
                  <a:ahLst/>
                  <a:cxnLst/>
                  <a:rect l="l" t="t" r="r" b="b"/>
                  <a:pathLst>
                    <a:path w="260320" h="3909" extrusionOk="0">
                      <a:moveTo>
                        <a:pt x="258365" y="3910"/>
                      </a:moveTo>
                      <a:lnTo>
                        <a:pt x="1955" y="3910"/>
                      </a:lnTo>
                      <a:cubicBezTo>
                        <a:pt x="878" y="3910"/>
                        <a:pt x="0" y="3042"/>
                        <a:pt x="0" y="1955"/>
                      </a:cubicBezTo>
                      <a:cubicBezTo>
                        <a:pt x="0" y="868"/>
                        <a:pt x="868" y="0"/>
                        <a:pt x="1955" y="0"/>
                      </a:cubicBezTo>
                      <a:lnTo>
                        <a:pt x="258365" y="0"/>
                      </a:lnTo>
                      <a:cubicBezTo>
                        <a:pt x="259443" y="0"/>
                        <a:pt x="260320" y="878"/>
                        <a:pt x="260320" y="1955"/>
                      </a:cubicBezTo>
                      <a:cubicBezTo>
                        <a:pt x="260320" y="3032"/>
                        <a:pt x="259453" y="3910"/>
                        <a:pt x="258365" y="391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33"/>
                <p:cNvSpPr/>
                <p:nvPr/>
              </p:nvSpPr>
              <p:spPr>
                <a:xfrm>
                  <a:off x="1525854" y="1872022"/>
                  <a:ext cx="30934" cy="35736"/>
                </a:xfrm>
                <a:custGeom>
                  <a:avLst/>
                  <a:gdLst/>
                  <a:ahLst/>
                  <a:cxnLst/>
                  <a:rect l="l" t="t" r="r" b="b"/>
                  <a:pathLst>
                    <a:path w="16835" h="19448" extrusionOk="0">
                      <a:moveTo>
                        <a:pt x="0" y="0"/>
                      </a:moveTo>
                      <a:lnTo>
                        <a:pt x="16835" y="9724"/>
                      </a:lnTo>
                      <a:lnTo>
                        <a:pt x="0" y="19448"/>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33"/>
                <p:cNvSpPr/>
                <p:nvPr/>
              </p:nvSpPr>
              <p:spPr>
                <a:xfrm>
                  <a:off x="1180936" y="1669178"/>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33"/>
                <p:cNvSpPr/>
                <p:nvPr/>
              </p:nvSpPr>
              <p:spPr>
                <a:xfrm>
                  <a:off x="1328237" y="1669178"/>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33"/>
                <p:cNvSpPr/>
                <p:nvPr/>
              </p:nvSpPr>
              <p:spPr>
                <a:xfrm>
                  <a:off x="1475538" y="1680401"/>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21" name="Google Shape;921;p33"/>
              <p:cNvSpPr/>
              <p:nvPr/>
            </p:nvSpPr>
            <p:spPr>
              <a:xfrm rot="-4574816">
                <a:off x="953191" y="1372826"/>
                <a:ext cx="239775" cy="239775"/>
              </a:xfrm>
              <a:custGeom>
                <a:avLst/>
                <a:gdLst/>
                <a:ahLst/>
                <a:cxnLst/>
                <a:rect l="l" t="t" r="r" b="b"/>
                <a:pathLst>
                  <a:path w="130294" h="130294" extrusionOk="0">
                    <a:moveTo>
                      <a:pt x="130295" y="65147"/>
                    </a:moveTo>
                    <a:cubicBezTo>
                      <a:pt x="130295" y="101127"/>
                      <a:pt x="101127" y="130295"/>
                      <a:pt x="65147" y="130295"/>
                    </a:cubicBezTo>
                    <a:cubicBezTo>
                      <a:pt x="29167" y="130295"/>
                      <a:pt x="0" y="101127"/>
                      <a:pt x="0" y="65147"/>
                    </a:cubicBezTo>
                    <a:cubicBezTo>
                      <a:pt x="0" y="29168"/>
                      <a:pt x="29167" y="0"/>
                      <a:pt x="65147"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33"/>
              <p:cNvSpPr/>
              <p:nvPr/>
            </p:nvSpPr>
            <p:spPr>
              <a:xfrm>
                <a:off x="996596" y="1442296"/>
                <a:ext cx="151925" cy="104460"/>
              </a:xfrm>
              <a:custGeom>
                <a:avLst/>
                <a:gdLst/>
                <a:ahLst/>
                <a:cxnLst/>
                <a:rect l="l" t="t" r="r" b="b"/>
                <a:pathLst>
                  <a:path w="82680" h="56849" extrusionOk="0">
                    <a:moveTo>
                      <a:pt x="29073" y="56849"/>
                    </a:moveTo>
                    <a:cubicBezTo>
                      <a:pt x="27048" y="56849"/>
                      <a:pt x="25024" y="56061"/>
                      <a:pt x="23498" y="54506"/>
                    </a:cubicBezTo>
                    <a:lnTo>
                      <a:pt x="0" y="30469"/>
                    </a:lnTo>
                    <a:lnTo>
                      <a:pt x="11150"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3" name="Google Shape;923;p33"/>
            <p:cNvGrpSpPr/>
            <p:nvPr/>
          </p:nvGrpSpPr>
          <p:grpSpPr>
            <a:xfrm>
              <a:off x="7101437" y="1001670"/>
              <a:ext cx="771888" cy="697869"/>
              <a:chOff x="1641646" y="129663"/>
              <a:chExt cx="1067323" cy="964974"/>
            </a:xfrm>
          </p:grpSpPr>
          <p:grpSp>
            <p:nvGrpSpPr>
              <p:cNvPr id="924" name="Google Shape;924;p33"/>
              <p:cNvGrpSpPr/>
              <p:nvPr/>
            </p:nvGrpSpPr>
            <p:grpSpPr>
              <a:xfrm>
                <a:off x="1675148" y="361753"/>
                <a:ext cx="1033821" cy="732884"/>
                <a:chOff x="1675148" y="361753"/>
                <a:chExt cx="1033821" cy="732884"/>
              </a:xfrm>
            </p:grpSpPr>
            <p:sp>
              <p:nvSpPr>
                <p:cNvPr id="925" name="Google Shape;925;p33"/>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6" name="Google Shape;926;p33"/>
                <p:cNvGrpSpPr/>
                <p:nvPr/>
              </p:nvGrpSpPr>
              <p:grpSpPr>
                <a:xfrm>
                  <a:off x="1903705" y="475177"/>
                  <a:ext cx="605704" cy="511239"/>
                  <a:chOff x="1903705" y="475177"/>
                  <a:chExt cx="605704" cy="511239"/>
                </a:xfrm>
              </p:grpSpPr>
              <p:sp>
                <p:nvSpPr>
                  <p:cNvPr id="927" name="Google Shape;927;p33"/>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33"/>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33"/>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33"/>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33"/>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33"/>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33"/>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33"/>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33"/>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33"/>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33"/>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33"/>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33"/>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0" name="Google Shape;940;p33"/>
              <p:cNvGrpSpPr/>
              <p:nvPr/>
            </p:nvGrpSpPr>
            <p:grpSpPr>
              <a:xfrm>
                <a:off x="1641646" y="129663"/>
                <a:ext cx="456680" cy="456680"/>
                <a:chOff x="1641646" y="129663"/>
                <a:chExt cx="456680" cy="456680"/>
              </a:xfrm>
            </p:grpSpPr>
            <p:sp>
              <p:nvSpPr>
                <p:cNvPr id="941" name="Google Shape;941;p33"/>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33"/>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43" name="Google Shape;943;p33"/>
            <p:cNvSpPr/>
            <p:nvPr/>
          </p:nvSpPr>
          <p:spPr>
            <a:xfrm>
              <a:off x="6776053" y="1641583"/>
              <a:ext cx="205200" cy="205200"/>
            </a:xfrm>
            <a:prstGeom prst="star4">
              <a:avLst>
                <a:gd name="adj" fmla="val 18185"/>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944" name="Google Shape;944;p33"/>
            <p:cNvSpPr/>
            <p:nvPr/>
          </p:nvSpPr>
          <p:spPr>
            <a:xfrm>
              <a:off x="6630527" y="1546634"/>
              <a:ext cx="145500" cy="145500"/>
            </a:xfrm>
            <a:prstGeom prst="star4">
              <a:avLst>
                <a:gd name="adj" fmla="val 18185"/>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nvGrpSpPr>
            <p:cNvPr id="945" name="Google Shape;945;p33"/>
            <p:cNvGrpSpPr/>
            <p:nvPr/>
          </p:nvGrpSpPr>
          <p:grpSpPr>
            <a:xfrm>
              <a:off x="5771180" y="4390420"/>
              <a:ext cx="1104313" cy="262465"/>
              <a:chOff x="4928923" y="4250091"/>
              <a:chExt cx="1488895" cy="353869"/>
            </a:xfrm>
          </p:grpSpPr>
          <p:sp>
            <p:nvSpPr>
              <p:cNvPr id="946" name="Google Shape;946;p33"/>
              <p:cNvSpPr/>
              <p:nvPr/>
            </p:nvSpPr>
            <p:spPr>
              <a:xfrm>
                <a:off x="4928923" y="4427066"/>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33"/>
              <p:cNvSpPr/>
              <p:nvPr/>
            </p:nvSpPr>
            <p:spPr>
              <a:xfrm>
                <a:off x="5229049"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33"/>
              <p:cNvSpPr/>
              <p:nvPr/>
            </p:nvSpPr>
            <p:spPr>
              <a:xfrm>
                <a:off x="5539800"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33"/>
              <p:cNvSpPr/>
              <p:nvPr/>
            </p:nvSpPr>
            <p:spPr>
              <a:xfrm>
                <a:off x="5850521"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33"/>
              <p:cNvSpPr/>
              <p:nvPr/>
            </p:nvSpPr>
            <p:spPr>
              <a:xfrm>
                <a:off x="4992423" y="4427066"/>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33"/>
              <p:cNvSpPr/>
              <p:nvPr/>
            </p:nvSpPr>
            <p:spPr>
              <a:xfrm>
                <a:off x="5087361" y="4427066"/>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33"/>
              <p:cNvSpPr/>
              <p:nvPr/>
            </p:nvSpPr>
            <p:spPr>
              <a:xfrm>
                <a:off x="5175468" y="4250091"/>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33"/>
              <p:cNvSpPr/>
              <p:nvPr/>
            </p:nvSpPr>
            <p:spPr>
              <a:xfrm>
                <a:off x="5475594"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33"/>
              <p:cNvSpPr/>
              <p:nvPr/>
            </p:nvSpPr>
            <p:spPr>
              <a:xfrm>
                <a:off x="5786317"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33"/>
              <p:cNvSpPr/>
              <p:nvPr/>
            </p:nvSpPr>
            <p:spPr>
              <a:xfrm>
                <a:off x="6097068"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33"/>
              <p:cNvSpPr/>
              <p:nvPr/>
            </p:nvSpPr>
            <p:spPr>
              <a:xfrm>
                <a:off x="5238968" y="4250091"/>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33"/>
              <p:cNvSpPr/>
              <p:nvPr/>
            </p:nvSpPr>
            <p:spPr>
              <a:xfrm>
                <a:off x="5333907" y="4250091"/>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33"/>
              <p:cNvSpPr/>
              <p:nvPr/>
            </p:nvSpPr>
            <p:spPr>
              <a:xfrm>
                <a:off x="5224171" y="4416469"/>
                <a:ext cx="908878" cy="21183"/>
              </a:xfrm>
              <a:custGeom>
                <a:avLst/>
                <a:gdLst/>
                <a:ahLst/>
                <a:cxnLst/>
                <a:rect l="l" t="t" r="r" b="b"/>
                <a:pathLst>
                  <a:path w="594038" h="13845" extrusionOk="0">
                    <a:moveTo>
                      <a:pt x="0" y="0"/>
                    </a:moveTo>
                    <a:lnTo>
                      <a:pt x="594038" y="0"/>
                    </a:lnTo>
                    <a:lnTo>
                      <a:pt x="594038" y="13846"/>
                    </a:lnTo>
                    <a:lnTo>
                      <a:pt x="0" y="138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59" name="Google Shape;959;p33"/>
            <p:cNvGrpSpPr/>
            <p:nvPr/>
          </p:nvGrpSpPr>
          <p:grpSpPr>
            <a:xfrm>
              <a:off x="5530217" y="3243408"/>
              <a:ext cx="614269" cy="476610"/>
              <a:chOff x="3466001" y="1655937"/>
              <a:chExt cx="1273624" cy="988202"/>
            </a:xfrm>
          </p:grpSpPr>
          <p:sp>
            <p:nvSpPr>
              <p:cNvPr id="960" name="Google Shape;960;p33"/>
              <p:cNvSpPr/>
              <p:nvPr/>
            </p:nvSpPr>
            <p:spPr>
              <a:xfrm>
                <a:off x="3482199" y="1800209"/>
                <a:ext cx="1245247" cy="843930"/>
              </a:xfrm>
              <a:custGeom>
                <a:avLst/>
                <a:gdLst/>
                <a:ahLst/>
                <a:cxnLst/>
                <a:rect l="l" t="t" r="r" b="b"/>
                <a:pathLst>
                  <a:path w="813887" h="551588" extrusionOk="0">
                    <a:moveTo>
                      <a:pt x="397808" y="662"/>
                    </a:moveTo>
                    <a:cubicBezTo>
                      <a:pt x="194194" y="8346"/>
                      <a:pt x="28152" y="80107"/>
                      <a:pt x="4409" y="216528"/>
                    </a:cubicBezTo>
                    <a:lnTo>
                      <a:pt x="0" y="216687"/>
                    </a:lnTo>
                    <a:lnTo>
                      <a:pt x="3010" y="296433"/>
                    </a:lnTo>
                    <a:cubicBezTo>
                      <a:pt x="8853" y="451338"/>
                      <a:pt x="194690" y="559572"/>
                      <a:pt x="418576" y="551127"/>
                    </a:cubicBezTo>
                    <a:cubicBezTo>
                      <a:pt x="640798" y="542734"/>
                      <a:pt x="816898" y="422691"/>
                      <a:pt x="813764" y="269273"/>
                    </a:cubicBezTo>
                    <a:lnTo>
                      <a:pt x="813888" y="269273"/>
                    </a:lnTo>
                    <a:cubicBezTo>
                      <a:pt x="813888" y="269273"/>
                      <a:pt x="810754" y="186110"/>
                      <a:pt x="810754" y="186110"/>
                    </a:cubicBezTo>
                    <a:lnTo>
                      <a:pt x="806345" y="186269"/>
                    </a:lnTo>
                    <a:cubicBezTo>
                      <a:pt x="772404" y="52026"/>
                      <a:pt x="601421" y="-7022"/>
                      <a:pt x="397808" y="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33"/>
              <p:cNvSpPr/>
              <p:nvPr/>
            </p:nvSpPr>
            <p:spPr>
              <a:xfrm rot="-129136">
                <a:off x="3481703" y="1678960"/>
                <a:ext cx="1242222" cy="859504"/>
              </a:xfrm>
              <a:custGeom>
                <a:avLst/>
                <a:gdLst/>
                <a:ahLst/>
                <a:cxnLst/>
                <a:rect l="l" t="t" r="r" b="b"/>
                <a:pathLst>
                  <a:path w="811337" h="561371" extrusionOk="0">
                    <a:moveTo>
                      <a:pt x="811338" y="280686"/>
                    </a:moveTo>
                    <a:cubicBezTo>
                      <a:pt x="811338" y="435704"/>
                      <a:pt x="629713" y="561371"/>
                      <a:pt x="405669" y="561371"/>
                    </a:cubicBezTo>
                    <a:cubicBezTo>
                      <a:pt x="181624" y="561371"/>
                      <a:pt x="0" y="435704"/>
                      <a:pt x="0" y="280686"/>
                    </a:cubicBezTo>
                    <a:cubicBezTo>
                      <a:pt x="0" y="125667"/>
                      <a:pt x="181624" y="0"/>
                      <a:pt x="405669" y="0"/>
                    </a:cubicBezTo>
                    <a:cubicBezTo>
                      <a:pt x="629713" y="0"/>
                      <a:pt x="811338" y="125667"/>
                      <a:pt x="811338" y="28068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33"/>
              <p:cNvSpPr/>
              <p:nvPr/>
            </p:nvSpPr>
            <p:spPr>
              <a:xfrm>
                <a:off x="3700174" y="1981433"/>
                <a:ext cx="783031" cy="254756"/>
              </a:xfrm>
              <a:custGeom>
                <a:avLst/>
                <a:gdLst/>
                <a:ahLst/>
                <a:cxnLst/>
                <a:rect l="l" t="t" r="r" b="b"/>
                <a:pathLst>
                  <a:path w="511785" h="166507" extrusionOk="0">
                    <a:moveTo>
                      <a:pt x="457249" y="57925"/>
                    </a:moveTo>
                    <a:cubicBezTo>
                      <a:pt x="467094" y="57554"/>
                      <a:pt x="476141" y="57093"/>
                      <a:pt x="485206" y="56898"/>
                    </a:cubicBezTo>
                    <a:cubicBezTo>
                      <a:pt x="500097" y="56562"/>
                      <a:pt x="511570" y="63928"/>
                      <a:pt x="511782" y="73807"/>
                    </a:cubicBezTo>
                    <a:cubicBezTo>
                      <a:pt x="511995" y="83421"/>
                      <a:pt x="501177" y="91477"/>
                      <a:pt x="486747" y="92239"/>
                    </a:cubicBezTo>
                    <a:cubicBezTo>
                      <a:pt x="477451" y="92734"/>
                      <a:pt x="468138" y="92965"/>
                      <a:pt x="460861" y="93248"/>
                    </a:cubicBezTo>
                    <a:cubicBezTo>
                      <a:pt x="453726" y="103659"/>
                      <a:pt x="448644" y="113822"/>
                      <a:pt x="440394" y="122568"/>
                    </a:cubicBezTo>
                    <a:cubicBezTo>
                      <a:pt x="419448" y="144753"/>
                      <a:pt x="389172" y="156864"/>
                      <a:pt x="351423" y="159360"/>
                    </a:cubicBezTo>
                    <a:cubicBezTo>
                      <a:pt x="335134" y="160423"/>
                      <a:pt x="323077" y="153571"/>
                      <a:pt x="322262" y="143337"/>
                    </a:cubicBezTo>
                    <a:cubicBezTo>
                      <a:pt x="321466" y="133103"/>
                      <a:pt x="332337" y="125153"/>
                      <a:pt x="348608" y="124055"/>
                    </a:cubicBezTo>
                    <a:cubicBezTo>
                      <a:pt x="385135" y="121630"/>
                      <a:pt x="411817" y="100118"/>
                      <a:pt x="409250" y="75153"/>
                    </a:cubicBezTo>
                    <a:cubicBezTo>
                      <a:pt x="406789" y="51233"/>
                      <a:pt x="376211" y="33580"/>
                      <a:pt x="340995" y="35758"/>
                    </a:cubicBezTo>
                    <a:cubicBezTo>
                      <a:pt x="307585" y="37830"/>
                      <a:pt x="281540" y="57925"/>
                      <a:pt x="281469" y="81615"/>
                    </a:cubicBezTo>
                    <a:cubicBezTo>
                      <a:pt x="281380" y="115132"/>
                      <a:pt x="260382" y="140787"/>
                      <a:pt x="217339" y="156917"/>
                    </a:cubicBezTo>
                    <a:cubicBezTo>
                      <a:pt x="154538" y="180448"/>
                      <a:pt x="77360" y="158794"/>
                      <a:pt x="56573" y="112511"/>
                    </a:cubicBezTo>
                    <a:cubicBezTo>
                      <a:pt x="56024" y="111290"/>
                      <a:pt x="55281" y="110121"/>
                      <a:pt x="54431" y="108563"/>
                    </a:cubicBezTo>
                    <a:cubicBezTo>
                      <a:pt x="45472" y="108900"/>
                      <a:pt x="36442" y="109307"/>
                      <a:pt x="27395" y="109572"/>
                    </a:cubicBezTo>
                    <a:cubicBezTo>
                      <a:pt x="11849" y="110015"/>
                      <a:pt x="252" y="102844"/>
                      <a:pt x="4" y="92717"/>
                    </a:cubicBezTo>
                    <a:cubicBezTo>
                      <a:pt x="-244" y="82890"/>
                      <a:pt x="10734" y="74940"/>
                      <a:pt x="25783" y="74214"/>
                    </a:cubicBezTo>
                    <a:cubicBezTo>
                      <a:pt x="34813" y="73772"/>
                      <a:pt x="43861" y="73506"/>
                      <a:pt x="53227" y="73152"/>
                    </a:cubicBezTo>
                    <a:cubicBezTo>
                      <a:pt x="58291" y="57766"/>
                      <a:pt x="67976" y="44221"/>
                      <a:pt x="83663" y="32837"/>
                    </a:cubicBezTo>
                    <a:cubicBezTo>
                      <a:pt x="104715" y="17557"/>
                      <a:pt x="130317" y="8952"/>
                      <a:pt x="160310" y="7128"/>
                    </a:cubicBezTo>
                    <a:cubicBezTo>
                      <a:pt x="176528" y="6137"/>
                      <a:pt x="188692" y="12953"/>
                      <a:pt x="189506" y="23152"/>
                    </a:cubicBezTo>
                    <a:cubicBezTo>
                      <a:pt x="190321" y="33385"/>
                      <a:pt x="179432" y="41353"/>
                      <a:pt x="163161" y="42433"/>
                    </a:cubicBezTo>
                    <a:cubicBezTo>
                      <a:pt x="126599" y="44859"/>
                      <a:pt x="100023" y="66300"/>
                      <a:pt x="102519" y="91318"/>
                    </a:cubicBezTo>
                    <a:cubicBezTo>
                      <a:pt x="104927" y="115415"/>
                      <a:pt x="136036" y="133156"/>
                      <a:pt x="171535" y="130660"/>
                    </a:cubicBezTo>
                    <a:cubicBezTo>
                      <a:pt x="204521" y="128358"/>
                      <a:pt x="230371" y="108315"/>
                      <a:pt x="230229" y="84855"/>
                    </a:cubicBezTo>
                    <a:cubicBezTo>
                      <a:pt x="230052" y="55057"/>
                      <a:pt x="247297" y="31084"/>
                      <a:pt x="283239" y="14069"/>
                    </a:cubicBezTo>
                    <a:cubicBezTo>
                      <a:pt x="345793" y="-15535"/>
                      <a:pt x="430744" y="3640"/>
                      <a:pt x="454611" y="52313"/>
                    </a:cubicBezTo>
                    <a:cubicBezTo>
                      <a:pt x="455461" y="54030"/>
                      <a:pt x="456222" y="55783"/>
                      <a:pt x="457196" y="5789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33"/>
              <p:cNvSpPr/>
              <p:nvPr/>
            </p:nvSpPr>
            <p:spPr>
              <a:xfrm>
                <a:off x="3596882" y="1758035"/>
                <a:ext cx="1011263" cy="392783"/>
              </a:xfrm>
              <a:custGeom>
                <a:avLst/>
                <a:gdLst/>
                <a:ahLst/>
                <a:cxnLst/>
                <a:rect l="l" t="t" r="r" b="b"/>
                <a:pathLst>
                  <a:path w="660956" h="256721" extrusionOk="0">
                    <a:moveTo>
                      <a:pt x="97" y="241407"/>
                    </a:moveTo>
                    <a:cubicBezTo>
                      <a:pt x="292" y="246577"/>
                      <a:pt x="823" y="251658"/>
                      <a:pt x="1496" y="256722"/>
                    </a:cubicBezTo>
                    <a:cubicBezTo>
                      <a:pt x="8419" y="137210"/>
                      <a:pt x="148009" y="37652"/>
                      <a:pt x="323010" y="31047"/>
                    </a:cubicBezTo>
                    <a:cubicBezTo>
                      <a:pt x="498012" y="24443"/>
                      <a:pt x="644702" y="113201"/>
                      <a:pt x="660619" y="231863"/>
                    </a:cubicBezTo>
                    <a:cubicBezTo>
                      <a:pt x="660920" y="226764"/>
                      <a:pt x="661062" y="221647"/>
                      <a:pt x="660867" y="216477"/>
                    </a:cubicBezTo>
                    <a:cubicBezTo>
                      <a:pt x="656105" y="90237"/>
                      <a:pt x="504333" y="-6541"/>
                      <a:pt x="321860" y="346"/>
                    </a:cubicBezTo>
                    <a:cubicBezTo>
                      <a:pt x="139404" y="7233"/>
                      <a:pt x="-4648" y="115166"/>
                      <a:pt x="115" y="2414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33"/>
              <p:cNvSpPr/>
              <p:nvPr/>
            </p:nvSpPr>
            <p:spPr>
              <a:xfrm>
                <a:off x="3584516" y="1745753"/>
                <a:ext cx="1035916" cy="725142"/>
              </a:xfrm>
              <a:custGeom>
                <a:avLst/>
                <a:gdLst/>
                <a:ahLst/>
                <a:cxnLst/>
                <a:rect l="l" t="t" r="r" b="b"/>
                <a:pathLst>
                  <a:path w="677069" h="473949" extrusionOk="0">
                    <a:moveTo>
                      <a:pt x="580560" y="397767"/>
                    </a:moveTo>
                    <a:cubicBezTo>
                      <a:pt x="521141" y="441482"/>
                      <a:pt x="438987" y="470130"/>
                      <a:pt x="347450" y="473600"/>
                    </a:cubicBezTo>
                    <a:lnTo>
                      <a:pt x="347450" y="473600"/>
                    </a:lnTo>
                    <a:cubicBezTo>
                      <a:pt x="160851" y="480647"/>
                      <a:pt x="5042" y="380204"/>
                      <a:pt x="120" y="249749"/>
                    </a:cubicBezTo>
                    <a:cubicBezTo>
                      <a:pt x="-4820" y="119260"/>
                      <a:pt x="143004" y="7414"/>
                      <a:pt x="329620" y="349"/>
                    </a:cubicBezTo>
                    <a:cubicBezTo>
                      <a:pt x="516219" y="-6698"/>
                      <a:pt x="672027" y="93746"/>
                      <a:pt x="676949" y="224200"/>
                    </a:cubicBezTo>
                    <a:cubicBezTo>
                      <a:pt x="679464" y="290684"/>
                      <a:pt x="642300" y="352370"/>
                      <a:pt x="580560" y="397785"/>
                    </a:cubicBezTo>
                    <a:close/>
                    <a:moveTo>
                      <a:pt x="346865" y="457524"/>
                    </a:moveTo>
                    <a:cubicBezTo>
                      <a:pt x="524611" y="450831"/>
                      <a:pt x="665476" y="346386"/>
                      <a:pt x="660873" y="224802"/>
                    </a:cubicBezTo>
                    <a:cubicBezTo>
                      <a:pt x="656287" y="103183"/>
                      <a:pt x="507950" y="9698"/>
                      <a:pt x="330204" y="16408"/>
                    </a:cubicBezTo>
                    <a:cubicBezTo>
                      <a:pt x="152476" y="23119"/>
                      <a:pt x="11593" y="127546"/>
                      <a:pt x="16197" y="249130"/>
                    </a:cubicBezTo>
                    <a:cubicBezTo>
                      <a:pt x="20783" y="370749"/>
                      <a:pt x="169120" y="464234"/>
                      <a:pt x="346865" y="457524"/>
                    </a:cubicBezTo>
                    <a:lnTo>
                      <a:pt x="346865" y="4575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65" name="Google Shape;965;p33"/>
            <p:cNvGrpSpPr/>
            <p:nvPr/>
          </p:nvGrpSpPr>
          <p:grpSpPr>
            <a:xfrm>
              <a:off x="5986070" y="3720127"/>
              <a:ext cx="614309" cy="589334"/>
              <a:chOff x="4851169" y="2730840"/>
              <a:chExt cx="1420368" cy="1362622"/>
            </a:xfrm>
          </p:grpSpPr>
          <p:sp>
            <p:nvSpPr>
              <p:cNvPr id="966" name="Google Shape;966;p33"/>
              <p:cNvSpPr/>
              <p:nvPr/>
            </p:nvSpPr>
            <p:spPr>
              <a:xfrm>
                <a:off x="4968927" y="2989430"/>
                <a:ext cx="1073235" cy="991269"/>
              </a:xfrm>
              <a:custGeom>
                <a:avLst/>
                <a:gdLst/>
                <a:ahLst/>
                <a:cxnLst/>
                <a:rect l="l" t="t" r="r" b="b"/>
                <a:pathLst>
                  <a:path w="701461" h="647888" extrusionOk="0">
                    <a:moveTo>
                      <a:pt x="505208" y="128395"/>
                    </a:moveTo>
                    <a:cubicBezTo>
                      <a:pt x="354942" y="8652"/>
                      <a:pt x="192122" y="-42180"/>
                      <a:pt x="91253" y="40753"/>
                    </a:cubicBezTo>
                    <a:lnTo>
                      <a:pt x="87995" y="38168"/>
                    </a:lnTo>
                    <a:lnTo>
                      <a:pt x="41094" y="97021"/>
                    </a:lnTo>
                    <a:cubicBezTo>
                      <a:pt x="-50001" y="211345"/>
                      <a:pt x="16270" y="403008"/>
                      <a:pt x="181498" y="534666"/>
                    </a:cubicBezTo>
                    <a:cubicBezTo>
                      <a:pt x="345505" y="665350"/>
                      <a:pt x="545205" y="687836"/>
                      <a:pt x="637327" y="576238"/>
                    </a:cubicBezTo>
                    <a:lnTo>
                      <a:pt x="637416" y="576309"/>
                    </a:lnTo>
                    <a:lnTo>
                      <a:pt x="686318" y="514942"/>
                    </a:lnTo>
                    <a:lnTo>
                      <a:pt x="683061" y="512357"/>
                    </a:lnTo>
                    <a:cubicBezTo>
                      <a:pt x="741365" y="395518"/>
                      <a:pt x="655458" y="248155"/>
                      <a:pt x="505191" y="1284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33"/>
              <p:cNvSpPr/>
              <p:nvPr/>
            </p:nvSpPr>
            <p:spPr>
              <a:xfrm rot="-3090061">
                <a:off x="5156362" y="2826838"/>
                <a:ext cx="809982" cy="1170625"/>
              </a:xfrm>
              <a:custGeom>
                <a:avLst/>
                <a:gdLst/>
                <a:ahLst/>
                <a:cxnLst/>
                <a:rect l="l" t="t" r="r" b="b"/>
                <a:pathLst>
                  <a:path w="529359" h="765055" extrusionOk="0">
                    <a:moveTo>
                      <a:pt x="529360" y="382528"/>
                    </a:moveTo>
                    <a:cubicBezTo>
                      <a:pt x="529360" y="593792"/>
                      <a:pt x="410859" y="765056"/>
                      <a:pt x="264680" y="765056"/>
                    </a:cubicBezTo>
                    <a:cubicBezTo>
                      <a:pt x="118501" y="765056"/>
                      <a:pt x="0" y="593792"/>
                      <a:pt x="0" y="382528"/>
                    </a:cubicBezTo>
                    <a:cubicBezTo>
                      <a:pt x="0" y="171264"/>
                      <a:pt x="118501" y="0"/>
                      <a:pt x="264680" y="0"/>
                    </a:cubicBezTo>
                    <a:cubicBezTo>
                      <a:pt x="410859" y="0"/>
                      <a:pt x="529360" y="171264"/>
                      <a:pt x="529360" y="38252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33"/>
              <p:cNvSpPr/>
              <p:nvPr/>
            </p:nvSpPr>
            <p:spPr>
              <a:xfrm>
                <a:off x="5260338" y="3168531"/>
                <a:ext cx="586143" cy="475305"/>
              </a:xfrm>
              <a:custGeom>
                <a:avLst/>
                <a:gdLst/>
                <a:ahLst/>
                <a:cxnLst/>
                <a:rect l="l" t="t" r="r" b="b"/>
                <a:pathLst>
                  <a:path w="383100" h="310657" extrusionOk="0">
                    <a:moveTo>
                      <a:pt x="351074" y="261090"/>
                    </a:moveTo>
                    <a:cubicBezTo>
                      <a:pt x="358351" y="266880"/>
                      <a:pt x="365096" y="272121"/>
                      <a:pt x="371683" y="277539"/>
                    </a:cubicBezTo>
                    <a:cubicBezTo>
                      <a:pt x="382537" y="286462"/>
                      <a:pt x="386201" y="298785"/>
                      <a:pt x="380288" y="305956"/>
                    </a:cubicBezTo>
                    <a:cubicBezTo>
                      <a:pt x="374516" y="312967"/>
                      <a:pt x="361856" y="312064"/>
                      <a:pt x="351056" y="303725"/>
                    </a:cubicBezTo>
                    <a:cubicBezTo>
                      <a:pt x="344098" y="298360"/>
                      <a:pt x="337299" y="292801"/>
                      <a:pt x="331934" y="288534"/>
                    </a:cubicBezTo>
                    <a:cubicBezTo>
                      <a:pt x="320425" y="291579"/>
                      <a:pt x="310546" y="295722"/>
                      <a:pt x="299267" y="296909"/>
                    </a:cubicBezTo>
                    <a:cubicBezTo>
                      <a:pt x="270655" y="299883"/>
                      <a:pt x="241547" y="289915"/>
                      <a:pt x="213041" y="268473"/>
                    </a:cubicBezTo>
                    <a:cubicBezTo>
                      <a:pt x="200736" y="259231"/>
                      <a:pt x="196327" y="246908"/>
                      <a:pt x="202046" y="239100"/>
                    </a:cubicBezTo>
                    <a:cubicBezTo>
                      <a:pt x="207783" y="231292"/>
                      <a:pt x="220425" y="232283"/>
                      <a:pt x="232730" y="241526"/>
                    </a:cubicBezTo>
                    <a:cubicBezTo>
                      <a:pt x="260333" y="262259"/>
                      <a:pt x="292628" y="263286"/>
                      <a:pt x="306155" y="243863"/>
                    </a:cubicBezTo>
                    <a:cubicBezTo>
                      <a:pt x="319115" y="225254"/>
                      <a:pt x="308120" y="193827"/>
                      <a:pt x="281597" y="173731"/>
                    </a:cubicBezTo>
                    <a:cubicBezTo>
                      <a:pt x="256438" y="154662"/>
                      <a:pt x="225471" y="153016"/>
                      <a:pt x="210846" y="169907"/>
                    </a:cubicBezTo>
                    <a:cubicBezTo>
                      <a:pt x="190166" y="193809"/>
                      <a:pt x="159376" y="199245"/>
                      <a:pt x="118689" y="184284"/>
                    </a:cubicBezTo>
                    <a:cubicBezTo>
                      <a:pt x="59322" y="162470"/>
                      <a:pt x="17484" y="99527"/>
                      <a:pt x="31099" y="53670"/>
                    </a:cubicBezTo>
                    <a:cubicBezTo>
                      <a:pt x="31454" y="52466"/>
                      <a:pt x="31648" y="51174"/>
                      <a:pt x="31985" y="49527"/>
                    </a:cubicBezTo>
                    <a:cubicBezTo>
                      <a:pt x="25381" y="44268"/>
                      <a:pt x="18670" y="38992"/>
                      <a:pt x="12048" y="33627"/>
                    </a:cubicBezTo>
                    <a:cubicBezTo>
                      <a:pt x="664" y="24385"/>
                      <a:pt x="-3214" y="12115"/>
                      <a:pt x="2841" y="4732"/>
                    </a:cubicBezTo>
                    <a:cubicBezTo>
                      <a:pt x="8720" y="-2439"/>
                      <a:pt x="21450" y="-1376"/>
                      <a:pt x="32658" y="7352"/>
                    </a:cubicBezTo>
                    <a:cubicBezTo>
                      <a:pt x="39386" y="12593"/>
                      <a:pt x="46007" y="17976"/>
                      <a:pt x="52913" y="23482"/>
                    </a:cubicBezTo>
                    <a:cubicBezTo>
                      <a:pt x="65997" y="15603"/>
                      <a:pt x="81259" y="11885"/>
                      <a:pt x="99460" y="13390"/>
                    </a:cubicBezTo>
                    <a:cubicBezTo>
                      <a:pt x="123912" y="15408"/>
                      <a:pt x="147496" y="25005"/>
                      <a:pt x="170070" y="42161"/>
                    </a:cubicBezTo>
                    <a:cubicBezTo>
                      <a:pt x="182269" y="51439"/>
                      <a:pt x="186784" y="63798"/>
                      <a:pt x="181083" y="71570"/>
                    </a:cubicBezTo>
                    <a:cubicBezTo>
                      <a:pt x="175364" y="79378"/>
                      <a:pt x="162687" y="78387"/>
                      <a:pt x="150399" y="69145"/>
                    </a:cubicBezTo>
                    <a:cubicBezTo>
                      <a:pt x="122761" y="48394"/>
                      <a:pt x="90590" y="47367"/>
                      <a:pt x="76975" y="66790"/>
                    </a:cubicBezTo>
                    <a:cubicBezTo>
                      <a:pt x="63872" y="85505"/>
                      <a:pt x="75204" y="117304"/>
                      <a:pt x="102116" y="137364"/>
                    </a:cubicBezTo>
                    <a:cubicBezTo>
                      <a:pt x="127117" y="156008"/>
                      <a:pt x="157924" y="157584"/>
                      <a:pt x="172248" y="140728"/>
                    </a:cubicBezTo>
                    <a:cubicBezTo>
                      <a:pt x="190449" y="119322"/>
                      <a:pt x="217521" y="112789"/>
                      <a:pt x="253676" y="122739"/>
                    </a:cubicBezTo>
                    <a:cubicBezTo>
                      <a:pt x="316583" y="140055"/>
                      <a:pt x="365522" y="206008"/>
                      <a:pt x="352650" y="255478"/>
                    </a:cubicBezTo>
                    <a:cubicBezTo>
                      <a:pt x="352189" y="257230"/>
                      <a:pt x="351676" y="258948"/>
                      <a:pt x="351074" y="2610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33"/>
              <p:cNvSpPr/>
              <p:nvPr/>
            </p:nvSpPr>
            <p:spPr>
              <a:xfrm>
                <a:off x="5175441" y="3018842"/>
                <a:ext cx="811982" cy="707533"/>
              </a:xfrm>
              <a:custGeom>
                <a:avLst/>
                <a:gdLst/>
                <a:ahLst/>
                <a:cxnLst/>
                <a:rect l="l" t="t" r="r" b="b"/>
                <a:pathLst>
                  <a:path w="530707" h="462440" extrusionOk="0">
                    <a:moveTo>
                      <a:pt x="8428" y="63039"/>
                    </a:moveTo>
                    <a:cubicBezTo>
                      <a:pt x="5383" y="66846"/>
                      <a:pt x="2638" y="70812"/>
                      <a:pt x="0" y="74849"/>
                    </a:cubicBezTo>
                    <a:cubicBezTo>
                      <a:pt x="78453" y="-6313"/>
                      <a:pt x="239467" y="8365"/>
                      <a:pt x="368611" y="111269"/>
                    </a:cubicBezTo>
                    <a:cubicBezTo>
                      <a:pt x="497756" y="214174"/>
                      <a:pt x="548022" y="367840"/>
                      <a:pt x="486424" y="462441"/>
                    </a:cubicBezTo>
                    <a:cubicBezTo>
                      <a:pt x="489770" y="458970"/>
                      <a:pt x="493028" y="455412"/>
                      <a:pt x="496056" y="451587"/>
                    </a:cubicBezTo>
                    <a:cubicBezTo>
                      <a:pt x="570295" y="358421"/>
                      <a:pt x="521321" y="195902"/>
                      <a:pt x="386653" y="88606"/>
                    </a:cubicBezTo>
                    <a:cubicBezTo>
                      <a:pt x="252003" y="-18689"/>
                      <a:pt x="82649" y="-30145"/>
                      <a:pt x="8410" y="630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33"/>
              <p:cNvSpPr/>
              <p:nvPr/>
            </p:nvSpPr>
            <p:spPr>
              <a:xfrm>
                <a:off x="5123996" y="3007633"/>
                <a:ext cx="874732" cy="809812"/>
              </a:xfrm>
              <a:custGeom>
                <a:avLst/>
                <a:gdLst/>
                <a:ahLst/>
                <a:cxnLst/>
                <a:rect l="l" t="t" r="r" b="b"/>
                <a:pathLst>
                  <a:path w="571720" h="529289" extrusionOk="0">
                    <a:moveTo>
                      <a:pt x="359958" y="528440"/>
                    </a:moveTo>
                    <a:cubicBezTo>
                      <a:pt x="290605" y="523146"/>
                      <a:pt x="214241" y="493100"/>
                      <a:pt x="146695" y="439275"/>
                    </a:cubicBezTo>
                    <a:lnTo>
                      <a:pt x="146695" y="439275"/>
                    </a:lnTo>
                    <a:cubicBezTo>
                      <a:pt x="8981" y="329536"/>
                      <a:pt x="-40630" y="161918"/>
                      <a:pt x="36106" y="65635"/>
                    </a:cubicBezTo>
                    <a:cubicBezTo>
                      <a:pt x="112824" y="-30665"/>
                      <a:pt x="287294" y="-19705"/>
                      <a:pt x="425026" y="90016"/>
                    </a:cubicBezTo>
                    <a:cubicBezTo>
                      <a:pt x="562739" y="199737"/>
                      <a:pt x="612350" y="367373"/>
                      <a:pt x="535614" y="463656"/>
                    </a:cubicBezTo>
                    <a:cubicBezTo>
                      <a:pt x="496521" y="512718"/>
                      <a:pt x="432019" y="533947"/>
                      <a:pt x="359958" y="528440"/>
                    </a:cubicBezTo>
                    <a:close/>
                    <a:moveTo>
                      <a:pt x="156167" y="427430"/>
                    </a:moveTo>
                    <a:cubicBezTo>
                      <a:pt x="287330" y="531964"/>
                      <a:pt x="452274" y="543950"/>
                      <a:pt x="523752" y="454219"/>
                    </a:cubicBezTo>
                    <a:cubicBezTo>
                      <a:pt x="595282" y="364469"/>
                      <a:pt x="546751" y="206412"/>
                      <a:pt x="415571" y="101896"/>
                    </a:cubicBezTo>
                    <a:cubicBezTo>
                      <a:pt x="284408" y="-2619"/>
                      <a:pt x="119464" y="-14624"/>
                      <a:pt x="47987" y="75108"/>
                    </a:cubicBezTo>
                    <a:cubicBezTo>
                      <a:pt x="-23544" y="164857"/>
                      <a:pt x="24987" y="322914"/>
                      <a:pt x="156167" y="427430"/>
                    </a:cubicBezTo>
                    <a:lnTo>
                      <a:pt x="156167" y="4274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1" name="Google Shape;971;p33"/>
            <p:cNvGrpSpPr/>
            <p:nvPr/>
          </p:nvGrpSpPr>
          <p:grpSpPr>
            <a:xfrm>
              <a:off x="6600632" y="1979770"/>
              <a:ext cx="1639573" cy="2673381"/>
              <a:chOff x="6815843" y="1949382"/>
              <a:chExt cx="1723689" cy="2810535"/>
            </a:xfrm>
          </p:grpSpPr>
          <p:grpSp>
            <p:nvGrpSpPr>
              <p:cNvPr id="972" name="Google Shape;972;p33"/>
              <p:cNvGrpSpPr/>
              <p:nvPr/>
            </p:nvGrpSpPr>
            <p:grpSpPr>
              <a:xfrm>
                <a:off x="6815843" y="1949382"/>
                <a:ext cx="1723689" cy="2810535"/>
                <a:chOff x="278575" y="235669"/>
                <a:chExt cx="1800762" cy="2936205"/>
              </a:xfrm>
            </p:grpSpPr>
            <p:sp>
              <p:nvSpPr>
                <p:cNvPr id="973" name="Google Shape;973;p33"/>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3"/>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33"/>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3"/>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3"/>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3"/>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33"/>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33"/>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33"/>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3"/>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3"/>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3"/>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3"/>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3"/>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3"/>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3"/>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3"/>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3"/>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33"/>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33"/>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3"/>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3"/>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3"/>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3"/>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3"/>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3"/>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3"/>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3"/>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3"/>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33"/>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33"/>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3"/>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33"/>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3"/>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3"/>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3"/>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3"/>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3"/>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33"/>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3"/>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33"/>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33"/>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33"/>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3"/>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3"/>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3"/>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33"/>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33"/>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33"/>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3"/>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3"/>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33"/>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33"/>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3"/>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33"/>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33"/>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3"/>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3"/>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33"/>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33"/>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33"/>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33"/>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33"/>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3"/>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33"/>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33"/>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3"/>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33"/>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33"/>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33"/>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3"/>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3"/>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33"/>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33"/>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33"/>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33"/>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33"/>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33"/>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33"/>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33"/>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53" name="Google Shape;1053;p33"/>
              <p:cNvGrpSpPr/>
              <p:nvPr/>
            </p:nvGrpSpPr>
            <p:grpSpPr>
              <a:xfrm>
                <a:off x="6967026" y="3433517"/>
                <a:ext cx="988384" cy="357113"/>
                <a:chOff x="436518" y="1786165"/>
                <a:chExt cx="1032578" cy="373081"/>
              </a:xfrm>
            </p:grpSpPr>
            <p:sp>
              <p:nvSpPr>
                <p:cNvPr id="1054" name="Google Shape;1054;p33"/>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33"/>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33"/>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33"/>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33"/>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33"/>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33"/>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33"/>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33"/>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33"/>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33"/>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33"/>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33"/>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33"/>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33"/>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33"/>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3"/>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33"/>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33"/>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33"/>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33"/>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33"/>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33"/>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33"/>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33"/>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33"/>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33"/>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33"/>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33"/>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33"/>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84" name="Google Shape;1084;p33"/>
            <p:cNvGrpSpPr/>
            <p:nvPr/>
          </p:nvGrpSpPr>
          <p:grpSpPr>
            <a:xfrm>
              <a:off x="4991726" y="1186137"/>
              <a:ext cx="1691802" cy="1806264"/>
              <a:chOff x="2885336" y="0"/>
              <a:chExt cx="6422939" cy="6857495"/>
            </a:xfrm>
          </p:grpSpPr>
          <p:sp>
            <p:nvSpPr>
              <p:cNvPr id="1085" name="Google Shape;1085;p33"/>
              <p:cNvSpPr/>
              <p:nvPr/>
            </p:nvSpPr>
            <p:spPr>
              <a:xfrm rot="-798371">
                <a:off x="4516227" y="4246402"/>
                <a:ext cx="696080" cy="696080"/>
              </a:xfrm>
              <a:custGeom>
                <a:avLst/>
                <a:gdLst/>
                <a:ahLst/>
                <a:cxnLst/>
                <a:rect l="l" t="t" r="r" b="b"/>
                <a:pathLst>
                  <a:path w="696548" h="696548" extrusionOk="0">
                    <a:moveTo>
                      <a:pt x="696549" y="348274"/>
                    </a:moveTo>
                    <a:cubicBezTo>
                      <a:pt x="696549" y="540621"/>
                      <a:pt x="540621" y="696549"/>
                      <a:pt x="348274" y="696549"/>
                    </a:cubicBezTo>
                    <a:cubicBezTo>
                      <a:pt x="155928" y="696549"/>
                      <a:pt x="0" y="540621"/>
                      <a:pt x="0" y="348274"/>
                    </a:cubicBezTo>
                    <a:cubicBezTo>
                      <a:pt x="0" y="155928"/>
                      <a:pt x="155928" y="0"/>
                      <a:pt x="348274" y="0"/>
                    </a:cubicBezTo>
                    <a:cubicBezTo>
                      <a:pt x="540621" y="0"/>
                      <a:pt x="696549" y="155928"/>
                      <a:pt x="696549" y="3482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33"/>
              <p:cNvSpPr/>
              <p:nvPr/>
            </p:nvSpPr>
            <p:spPr>
              <a:xfrm>
                <a:off x="5099098" y="5696058"/>
                <a:ext cx="1161437" cy="1161437"/>
              </a:xfrm>
              <a:custGeom>
                <a:avLst/>
                <a:gdLst/>
                <a:ahLst/>
                <a:cxnLst/>
                <a:rect l="l" t="t" r="r" b="b"/>
                <a:pathLst>
                  <a:path w="1161437" h="1161437" extrusionOk="0">
                    <a:moveTo>
                      <a:pt x="1161437" y="580719"/>
                    </a:moveTo>
                    <a:cubicBezTo>
                      <a:pt x="1161437" y="901441"/>
                      <a:pt x="901441" y="1161438"/>
                      <a:pt x="580719" y="1161438"/>
                    </a:cubicBezTo>
                    <a:cubicBezTo>
                      <a:pt x="259997" y="1161438"/>
                      <a:pt x="0" y="901441"/>
                      <a:pt x="0" y="580719"/>
                    </a:cubicBezTo>
                    <a:cubicBezTo>
                      <a:pt x="0" y="259997"/>
                      <a:pt x="259997" y="0"/>
                      <a:pt x="580719" y="0"/>
                    </a:cubicBezTo>
                    <a:cubicBezTo>
                      <a:pt x="901441" y="0"/>
                      <a:pt x="1161437" y="259997"/>
                      <a:pt x="1161437" y="5807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33"/>
              <p:cNvSpPr/>
              <p:nvPr/>
            </p:nvSpPr>
            <p:spPr>
              <a:xfrm>
                <a:off x="5088181" y="6242571"/>
                <a:ext cx="1183382" cy="343236"/>
              </a:xfrm>
              <a:custGeom>
                <a:avLst/>
                <a:gdLst/>
                <a:ahLst/>
                <a:cxnLst/>
                <a:rect l="l" t="t" r="r" b="b"/>
                <a:pathLst>
                  <a:path w="1183382" h="343236" extrusionOk="0">
                    <a:moveTo>
                      <a:pt x="591635" y="343236"/>
                    </a:moveTo>
                    <a:cubicBezTo>
                      <a:pt x="265419" y="343236"/>
                      <a:pt x="0" y="194208"/>
                      <a:pt x="0" y="10973"/>
                    </a:cubicBezTo>
                    <a:cubicBezTo>
                      <a:pt x="0" y="4927"/>
                      <a:pt x="4871" y="0"/>
                      <a:pt x="10973" y="0"/>
                    </a:cubicBezTo>
                    <a:cubicBezTo>
                      <a:pt x="17075" y="0"/>
                      <a:pt x="21946" y="4871"/>
                      <a:pt x="21946" y="10973"/>
                    </a:cubicBezTo>
                    <a:cubicBezTo>
                      <a:pt x="21946" y="182115"/>
                      <a:pt x="277567" y="321346"/>
                      <a:pt x="591691" y="321346"/>
                    </a:cubicBezTo>
                    <a:cubicBezTo>
                      <a:pt x="905816" y="321346"/>
                      <a:pt x="1161437" y="182115"/>
                      <a:pt x="1161437" y="10973"/>
                    </a:cubicBezTo>
                    <a:cubicBezTo>
                      <a:pt x="1161437" y="4927"/>
                      <a:pt x="1166308" y="0"/>
                      <a:pt x="1172410" y="0"/>
                    </a:cubicBezTo>
                    <a:cubicBezTo>
                      <a:pt x="1178512" y="0"/>
                      <a:pt x="1183383" y="4871"/>
                      <a:pt x="1183383" y="10973"/>
                    </a:cubicBezTo>
                    <a:cubicBezTo>
                      <a:pt x="1183383" y="194208"/>
                      <a:pt x="917964" y="343236"/>
                      <a:pt x="591747" y="3432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33"/>
              <p:cNvSpPr/>
              <p:nvPr/>
            </p:nvSpPr>
            <p:spPr>
              <a:xfrm>
                <a:off x="4671124" y="4007647"/>
                <a:ext cx="2063630" cy="2400308"/>
              </a:xfrm>
              <a:custGeom>
                <a:avLst/>
                <a:gdLst/>
                <a:ahLst/>
                <a:cxnLst/>
                <a:rect l="l" t="t" r="r" b="b"/>
                <a:pathLst>
                  <a:path w="2063630" h="2400308" extrusionOk="0">
                    <a:moveTo>
                      <a:pt x="1951457" y="0"/>
                    </a:moveTo>
                    <a:lnTo>
                      <a:pt x="238861" y="0"/>
                    </a:lnTo>
                    <a:lnTo>
                      <a:pt x="16774" y="1206840"/>
                    </a:lnTo>
                    <a:cubicBezTo>
                      <a:pt x="-66642" y="1659972"/>
                      <a:pt x="167034" y="2112152"/>
                      <a:pt x="584896" y="2306248"/>
                    </a:cubicBezTo>
                    <a:lnTo>
                      <a:pt x="584896" y="2306248"/>
                    </a:lnTo>
                    <a:cubicBezTo>
                      <a:pt x="869629" y="2438537"/>
                      <a:pt x="1199709" y="2430923"/>
                      <a:pt x="1478059" y="2285702"/>
                    </a:cubicBezTo>
                    <a:lnTo>
                      <a:pt x="1520551" y="2263532"/>
                    </a:lnTo>
                    <a:cubicBezTo>
                      <a:pt x="1881701" y="2075091"/>
                      <a:pt x="2094384" y="1688244"/>
                      <a:pt x="2060010" y="1282362"/>
                    </a:cubicBezTo>
                    <a:lnTo>
                      <a:pt x="1951401" y="5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33"/>
              <p:cNvSpPr/>
              <p:nvPr/>
            </p:nvSpPr>
            <p:spPr>
              <a:xfrm>
                <a:off x="5808744" y="3996711"/>
                <a:ext cx="585620" cy="2394721"/>
              </a:xfrm>
              <a:custGeom>
                <a:avLst/>
                <a:gdLst/>
                <a:ahLst/>
                <a:cxnLst/>
                <a:rect l="l" t="t" r="r" b="b"/>
                <a:pathLst>
                  <a:path w="585620" h="2394721" extrusionOk="0">
                    <a:moveTo>
                      <a:pt x="10919" y="2394721"/>
                    </a:moveTo>
                    <a:cubicBezTo>
                      <a:pt x="5713" y="2394721"/>
                      <a:pt x="1066" y="2390970"/>
                      <a:pt x="170" y="2385652"/>
                    </a:cubicBezTo>
                    <a:cubicBezTo>
                      <a:pt x="-893" y="2379661"/>
                      <a:pt x="3138" y="2374007"/>
                      <a:pt x="9072" y="2373000"/>
                    </a:cubicBezTo>
                    <a:cubicBezTo>
                      <a:pt x="473456" y="2292103"/>
                      <a:pt x="596508" y="1762721"/>
                      <a:pt x="556816" y="1294194"/>
                    </a:cubicBezTo>
                    <a:lnTo>
                      <a:pt x="448208" y="11888"/>
                    </a:lnTo>
                    <a:cubicBezTo>
                      <a:pt x="447704" y="5842"/>
                      <a:pt x="452183" y="579"/>
                      <a:pt x="458173" y="75"/>
                    </a:cubicBezTo>
                    <a:cubicBezTo>
                      <a:pt x="463379" y="-653"/>
                      <a:pt x="469482" y="3994"/>
                      <a:pt x="469986" y="10040"/>
                    </a:cubicBezTo>
                    <a:lnTo>
                      <a:pt x="578594" y="1292346"/>
                    </a:lnTo>
                    <a:cubicBezTo>
                      <a:pt x="619070" y="1770503"/>
                      <a:pt x="491707" y="2311137"/>
                      <a:pt x="12823" y="2394497"/>
                    </a:cubicBezTo>
                    <a:cubicBezTo>
                      <a:pt x="12207" y="2394609"/>
                      <a:pt x="11535" y="2394665"/>
                      <a:pt x="10919" y="23946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33"/>
              <p:cNvSpPr/>
              <p:nvPr/>
            </p:nvSpPr>
            <p:spPr>
              <a:xfrm>
                <a:off x="4987522" y="4667806"/>
                <a:ext cx="1080988" cy="551550"/>
              </a:xfrm>
              <a:custGeom>
                <a:avLst/>
                <a:gdLst/>
                <a:ahLst/>
                <a:cxnLst/>
                <a:rect l="l" t="t" r="r" b="b"/>
                <a:pathLst>
                  <a:path w="1080988" h="551550" extrusionOk="0">
                    <a:moveTo>
                      <a:pt x="1080989" y="276055"/>
                    </a:moveTo>
                    <a:cubicBezTo>
                      <a:pt x="1080989" y="352025"/>
                      <a:pt x="1053221" y="421053"/>
                      <a:pt x="1008658" y="470767"/>
                    </a:cubicBezTo>
                    <a:cubicBezTo>
                      <a:pt x="964095" y="520536"/>
                      <a:pt x="902345" y="551551"/>
                      <a:pt x="834325" y="551551"/>
                    </a:cubicBezTo>
                    <a:lnTo>
                      <a:pt x="246664" y="551551"/>
                    </a:lnTo>
                    <a:cubicBezTo>
                      <a:pt x="110624" y="551551"/>
                      <a:pt x="0" y="427995"/>
                      <a:pt x="0" y="276055"/>
                    </a:cubicBezTo>
                    <a:cubicBezTo>
                      <a:pt x="0" y="200086"/>
                      <a:pt x="27768" y="130554"/>
                      <a:pt x="72331" y="80784"/>
                    </a:cubicBezTo>
                    <a:cubicBezTo>
                      <a:pt x="116894" y="31015"/>
                      <a:pt x="178644" y="0"/>
                      <a:pt x="246664" y="0"/>
                    </a:cubicBezTo>
                    <a:lnTo>
                      <a:pt x="834325" y="0"/>
                    </a:lnTo>
                    <a:cubicBezTo>
                      <a:pt x="970365" y="0"/>
                      <a:pt x="1080989" y="123556"/>
                      <a:pt x="1080989" y="27605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33"/>
              <p:cNvSpPr/>
              <p:nvPr/>
            </p:nvSpPr>
            <p:spPr>
              <a:xfrm>
                <a:off x="4976605" y="4656890"/>
                <a:ext cx="1102934" cy="573440"/>
              </a:xfrm>
              <a:custGeom>
                <a:avLst/>
                <a:gdLst/>
                <a:ahLst/>
                <a:cxnLst/>
                <a:rect l="l" t="t" r="r" b="b"/>
                <a:pathLst>
                  <a:path w="1102934" h="573440" extrusionOk="0">
                    <a:moveTo>
                      <a:pt x="845242" y="573441"/>
                    </a:moveTo>
                    <a:lnTo>
                      <a:pt x="257581" y="573441"/>
                    </a:lnTo>
                    <a:cubicBezTo>
                      <a:pt x="115550" y="573441"/>
                      <a:pt x="0" y="444958"/>
                      <a:pt x="0" y="286972"/>
                    </a:cubicBezTo>
                    <a:cubicBezTo>
                      <a:pt x="0" y="211562"/>
                      <a:pt x="27376" y="137720"/>
                      <a:pt x="75130" y="84423"/>
                    </a:cubicBezTo>
                    <a:cubicBezTo>
                      <a:pt x="123892" y="29951"/>
                      <a:pt x="188665" y="0"/>
                      <a:pt x="257637" y="0"/>
                    </a:cubicBezTo>
                    <a:lnTo>
                      <a:pt x="845297" y="0"/>
                    </a:lnTo>
                    <a:cubicBezTo>
                      <a:pt x="987328" y="0"/>
                      <a:pt x="1102934" y="128762"/>
                      <a:pt x="1102934" y="286972"/>
                    </a:cubicBezTo>
                    <a:cubicBezTo>
                      <a:pt x="1102934" y="363110"/>
                      <a:pt x="1076230" y="434881"/>
                      <a:pt x="1027804" y="488961"/>
                    </a:cubicBezTo>
                    <a:cubicBezTo>
                      <a:pt x="979042" y="543434"/>
                      <a:pt x="914213" y="573385"/>
                      <a:pt x="845297" y="573385"/>
                    </a:cubicBezTo>
                    <a:close/>
                    <a:moveTo>
                      <a:pt x="257581" y="21889"/>
                    </a:moveTo>
                    <a:cubicBezTo>
                      <a:pt x="194991" y="21889"/>
                      <a:pt x="135928" y="49266"/>
                      <a:pt x="91365" y="99035"/>
                    </a:cubicBezTo>
                    <a:cubicBezTo>
                      <a:pt x="47194" y="148413"/>
                      <a:pt x="21834" y="216881"/>
                      <a:pt x="21834" y="286972"/>
                    </a:cubicBezTo>
                    <a:cubicBezTo>
                      <a:pt x="21834" y="432866"/>
                      <a:pt x="127587" y="551551"/>
                      <a:pt x="257525" y="551551"/>
                    </a:cubicBezTo>
                    <a:lnTo>
                      <a:pt x="845186" y="551551"/>
                    </a:lnTo>
                    <a:cubicBezTo>
                      <a:pt x="907831" y="551551"/>
                      <a:pt x="966838" y="524119"/>
                      <a:pt x="1011401" y="474406"/>
                    </a:cubicBezTo>
                    <a:cubicBezTo>
                      <a:pt x="1056244" y="424300"/>
                      <a:pt x="1080933" y="357792"/>
                      <a:pt x="1080933" y="287028"/>
                    </a:cubicBezTo>
                    <a:cubicBezTo>
                      <a:pt x="1080933" y="140855"/>
                      <a:pt x="975180" y="21946"/>
                      <a:pt x="845186" y="21946"/>
                    </a:cubicBezTo>
                    <a:lnTo>
                      <a:pt x="257525" y="2194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33"/>
              <p:cNvSpPr/>
              <p:nvPr/>
            </p:nvSpPr>
            <p:spPr>
              <a:xfrm>
                <a:off x="5047985" y="4724238"/>
                <a:ext cx="960175" cy="438632"/>
              </a:xfrm>
              <a:custGeom>
                <a:avLst/>
                <a:gdLst/>
                <a:ahLst/>
                <a:cxnLst/>
                <a:rect l="l" t="t" r="r" b="b"/>
                <a:pathLst>
                  <a:path w="960175" h="438632" extrusionOk="0">
                    <a:moveTo>
                      <a:pt x="960120" y="219568"/>
                    </a:moveTo>
                    <a:cubicBezTo>
                      <a:pt x="960120" y="279974"/>
                      <a:pt x="935431" y="334838"/>
                      <a:pt x="895907" y="374419"/>
                    </a:cubicBezTo>
                    <a:cubicBezTo>
                      <a:pt x="856326" y="413999"/>
                      <a:pt x="801462" y="438632"/>
                      <a:pt x="741056" y="438632"/>
                    </a:cubicBezTo>
                    <a:lnTo>
                      <a:pt x="219064" y="438632"/>
                    </a:lnTo>
                    <a:cubicBezTo>
                      <a:pt x="98251" y="438632"/>
                      <a:pt x="0" y="340381"/>
                      <a:pt x="0" y="219512"/>
                    </a:cubicBezTo>
                    <a:cubicBezTo>
                      <a:pt x="0" y="159106"/>
                      <a:pt x="24689" y="103794"/>
                      <a:pt x="64213" y="64213"/>
                    </a:cubicBezTo>
                    <a:cubicBezTo>
                      <a:pt x="103794" y="24633"/>
                      <a:pt x="158658" y="0"/>
                      <a:pt x="219064" y="0"/>
                    </a:cubicBezTo>
                    <a:lnTo>
                      <a:pt x="741056" y="0"/>
                    </a:lnTo>
                    <a:cubicBezTo>
                      <a:pt x="861869" y="0"/>
                      <a:pt x="960176" y="98251"/>
                      <a:pt x="960176" y="21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33"/>
              <p:cNvSpPr/>
              <p:nvPr/>
            </p:nvSpPr>
            <p:spPr>
              <a:xfrm>
                <a:off x="5047929" y="4724238"/>
                <a:ext cx="319890" cy="438632"/>
              </a:xfrm>
              <a:custGeom>
                <a:avLst/>
                <a:gdLst/>
                <a:ahLst/>
                <a:cxnLst/>
                <a:rect l="l" t="t" r="r" b="b"/>
                <a:pathLst>
                  <a:path w="319890" h="438632" extrusionOk="0">
                    <a:moveTo>
                      <a:pt x="319891" y="438632"/>
                    </a:moveTo>
                    <a:lnTo>
                      <a:pt x="219064" y="438632"/>
                    </a:lnTo>
                    <a:cubicBezTo>
                      <a:pt x="98251" y="438632"/>
                      <a:pt x="0" y="340381"/>
                      <a:pt x="0" y="219512"/>
                    </a:cubicBezTo>
                    <a:cubicBezTo>
                      <a:pt x="0" y="159106"/>
                      <a:pt x="24689" y="103794"/>
                      <a:pt x="64213" y="64213"/>
                    </a:cubicBezTo>
                    <a:cubicBezTo>
                      <a:pt x="103794" y="24633"/>
                      <a:pt x="158658" y="0"/>
                      <a:pt x="219064" y="0"/>
                    </a:cubicBezTo>
                    <a:lnTo>
                      <a:pt x="319891" y="0"/>
                    </a:lnTo>
                    <a:cubicBezTo>
                      <a:pt x="259484" y="0"/>
                      <a:pt x="204620" y="24689"/>
                      <a:pt x="165040" y="64213"/>
                    </a:cubicBezTo>
                    <a:cubicBezTo>
                      <a:pt x="125459" y="103794"/>
                      <a:pt x="100771" y="159106"/>
                      <a:pt x="100771" y="219512"/>
                    </a:cubicBezTo>
                    <a:cubicBezTo>
                      <a:pt x="100771" y="340325"/>
                      <a:pt x="199022" y="438632"/>
                      <a:pt x="319891" y="438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33"/>
              <p:cNvSpPr/>
              <p:nvPr/>
            </p:nvSpPr>
            <p:spPr>
              <a:xfrm>
                <a:off x="5211177" y="4808269"/>
                <a:ext cx="654840" cy="270610"/>
              </a:xfrm>
              <a:custGeom>
                <a:avLst/>
                <a:gdLst/>
                <a:ahLst/>
                <a:cxnLst/>
                <a:rect l="l" t="t" r="r" b="b"/>
                <a:pathLst>
                  <a:path w="654840" h="270610" extrusionOk="0">
                    <a:moveTo>
                      <a:pt x="426819" y="270569"/>
                    </a:moveTo>
                    <a:cubicBezTo>
                      <a:pt x="421053" y="270569"/>
                      <a:pt x="415679" y="267546"/>
                      <a:pt x="412712" y="262508"/>
                    </a:cubicBezTo>
                    <a:lnTo>
                      <a:pt x="285573" y="48258"/>
                    </a:lnTo>
                    <a:lnTo>
                      <a:pt x="154851" y="262675"/>
                    </a:lnTo>
                    <a:cubicBezTo>
                      <a:pt x="151716" y="267826"/>
                      <a:pt x="145558" y="271241"/>
                      <a:pt x="139959" y="270513"/>
                    </a:cubicBezTo>
                    <a:cubicBezTo>
                      <a:pt x="133913" y="270177"/>
                      <a:pt x="128538" y="266594"/>
                      <a:pt x="125963" y="261108"/>
                    </a:cubicBezTo>
                    <a:lnTo>
                      <a:pt x="76530" y="155970"/>
                    </a:lnTo>
                    <a:lnTo>
                      <a:pt x="16403" y="155970"/>
                    </a:lnTo>
                    <a:cubicBezTo>
                      <a:pt x="7334" y="155970"/>
                      <a:pt x="0" y="148637"/>
                      <a:pt x="0" y="139567"/>
                    </a:cubicBezTo>
                    <a:cubicBezTo>
                      <a:pt x="0" y="130498"/>
                      <a:pt x="7334" y="123164"/>
                      <a:pt x="16403" y="123164"/>
                    </a:cubicBezTo>
                    <a:lnTo>
                      <a:pt x="86999" y="123164"/>
                    </a:lnTo>
                    <a:cubicBezTo>
                      <a:pt x="93381" y="123164"/>
                      <a:pt x="99147" y="126859"/>
                      <a:pt x="101834" y="132569"/>
                    </a:cubicBezTo>
                    <a:lnTo>
                      <a:pt x="142702" y="219512"/>
                    </a:lnTo>
                    <a:lnTo>
                      <a:pt x="271745" y="7894"/>
                    </a:lnTo>
                    <a:cubicBezTo>
                      <a:pt x="274768" y="2967"/>
                      <a:pt x="281206" y="1512"/>
                      <a:pt x="285853" y="0"/>
                    </a:cubicBezTo>
                    <a:cubicBezTo>
                      <a:pt x="291619" y="0"/>
                      <a:pt x="296937" y="3079"/>
                      <a:pt x="299849" y="8062"/>
                    </a:cubicBezTo>
                    <a:lnTo>
                      <a:pt x="422789" y="215257"/>
                    </a:lnTo>
                    <a:lnTo>
                      <a:pt x="452124" y="129938"/>
                    </a:lnTo>
                    <a:cubicBezTo>
                      <a:pt x="454363" y="123332"/>
                      <a:pt x="460634" y="118853"/>
                      <a:pt x="467632" y="118853"/>
                    </a:cubicBezTo>
                    <a:lnTo>
                      <a:pt x="638438" y="118853"/>
                    </a:lnTo>
                    <a:cubicBezTo>
                      <a:pt x="647507" y="118853"/>
                      <a:pt x="654841" y="126187"/>
                      <a:pt x="654841" y="135257"/>
                    </a:cubicBezTo>
                    <a:cubicBezTo>
                      <a:pt x="654841" y="144326"/>
                      <a:pt x="647507" y="151660"/>
                      <a:pt x="638438" y="151660"/>
                    </a:cubicBezTo>
                    <a:lnTo>
                      <a:pt x="479332" y="151660"/>
                    </a:lnTo>
                    <a:lnTo>
                      <a:pt x="442271" y="259429"/>
                    </a:lnTo>
                    <a:cubicBezTo>
                      <a:pt x="440199" y="265474"/>
                      <a:pt x="434769" y="269729"/>
                      <a:pt x="428443" y="270401"/>
                    </a:cubicBezTo>
                    <a:cubicBezTo>
                      <a:pt x="427883" y="270457"/>
                      <a:pt x="427323" y="270457"/>
                      <a:pt x="426763" y="2704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33"/>
              <p:cNvSpPr/>
              <p:nvPr/>
            </p:nvSpPr>
            <p:spPr>
              <a:xfrm>
                <a:off x="3749611" y="2036014"/>
                <a:ext cx="838005" cy="1272844"/>
              </a:xfrm>
              <a:custGeom>
                <a:avLst/>
                <a:gdLst/>
                <a:ahLst/>
                <a:cxnLst/>
                <a:rect l="l" t="t" r="r" b="b"/>
                <a:pathLst>
                  <a:path w="838005" h="1272844" extrusionOk="0">
                    <a:moveTo>
                      <a:pt x="636422" y="0"/>
                    </a:moveTo>
                    <a:cubicBezTo>
                      <a:pt x="284957" y="0"/>
                      <a:pt x="0" y="284957"/>
                      <a:pt x="0" y="636422"/>
                    </a:cubicBezTo>
                    <a:cubicBezTo>
                      <a:pt x="0" y="987888"/>
                      <a:pt x="284957" y="1272845"/>
                      <a:pt x="636422" y="1272845"/>
                    </a:cubicBezTo>
                    <a:cubicBezTo>
                      <a:pt x="905200" y="891092"/>
                      <a:pt x="905200" y="381697"/>
                      <a:pt x="63642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33"/>
              <p:cNvSpPr/>
              <p:nvPr/>
            </p:nvSpPr>
            <p:spPr>
              <a:xfrm>
                <a:off x="3759210" y="2606319"/>
                <a:ext cx="724125" cy="532852"/>
              </a:xfrm>
              <a:custGeom>
                <a:avLst/>
                <a:gdLst/>
                <a:ahLst/>
                <a:cxnLst/>
                <a:rect l="l" t="t" r="r" b="b"/>
                <a:pathLst>
                  <a:path w="724125" h="532852" extrusionOk="0">
                    <a:moveTo>
                      <a:pt x="687454" y="532853"/>
                    </a:moveTo>
                    <a:cubicBezTo>
                      <a:pt x="44593" y="532853"/>
                      <a:pt x="422" y="17019"/>
                      <a:pt x="31" y="11701"/>
                    </a:cubicBezTo>
                    <a:cubicBezTo>
                      <a:pt x="-417" y="5654"/>
                      <a:pt x="4117" y="448"/>
                      <a:pt x="10164" y="0"/>
                    </a:cubicBezTo>
                    <a:cubicBezTo>
                      <a:pt x="16098" y="168"/>
                      <a:pt x="21416" y="4087"/>
                      <a:pt x="21864" y="10133"/>
                    </a:cubicBezTo>
                    <a:cubicBezTo>
                      <a:pt x="23376" y="30847"/>
                      <a:pt x="65531" y="510963"/>
                      <a:pt x="686838" y="510963"/>
                    </a:cubicBezTo>
                    <a:cubicBezTo>
                      <a:pt x="695460" y="510963"/>
                      <a:pt x="704081" y="510851"/>
                      <a:pt x="712927" y="510683"/>
                    </a:cubicBezTo>
                    <a:lnTo>
                      <a:pt x="713151" y="510683"/>
                    </a:lnTo>
                    <a:cubicBezTo>
                      <a:pt x="719085" y="510683"/>
                      <a:pt x="723955" y="515442"/>
                      <a:pt x="724123" y="521376"/>
                    </a:cubicBezTo>
                    <a:cubicBezTo>
                      <a:pt x="724235" y="527422"/>
                      <a:pt x="719477" y="532405"/>
                      <a:pt x="713430" y="532573"/>
                    </a:cubicBezTo>
                    <a:cubicBezTo>
                      <a:pt x="704697" y="532741"/>
                      <a:pt x="695964" y="532853"/>
                      <a:pt x="687454" y="5328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33"/>
              <p:cNvSpPr/>
              <p:nvPr/>
            </p:nvSpPr>
            <p:spPr>
              <a:xfrm>
                <a:off x="3911124" y="825255"/>
                <a:ext cx="3537440" cy="3537682"/>
              </a:xfrm>
              <a:custGeom>
                <a:avLst/>
                <a:gdLst/>
                <a:ahLst/>
                <a:cxnLst/>
                <a:rect l="l" t="t" r="r" b="b"/>
                <a:pathLst>
                  <a:path w="3537440" h="3537682" extrusionOk="0">
                    <a:moveTo>
                      <a:pt x="3537440" y="2006063"/>
                    </a:moveTo>
                    <a:cubicBezTo>
                      <a:pt x="3537440" y="1029260"/>
                      <a:pt x="2745551" y="0"/>
                      <a:pt x="1768748" y="0"/>
                    </a:cubicBezTo>
                    <a:cubicBezTo>
                      <a:pt x="791945" y="0"/>
                      <a:pt x="0" y="1029204"/>
                      <a:pt x="0" y="2006063"/>
                    </a:cubicBezTo>
                    <a:cubicBezTo>
                      <a:pt x="0" y="2883495"/>
                      <a:pt x="487170" y="3468916"/>
                      <a:pt x="1501706" y="3532010"/>
                    </a:cubicBezTo>
                    <a:cubicBezTo>
                      <a:pt x="2660736" y="3604117"/>
                      <a:pt x="3537384" y="2982922"/>
                      <a:pt x="3537384" y="20060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33"/>
              <p:cNvSpPr/>
              <p:nvPr/>
            </p:nvSpPr>
            <p:spPr>
              <a:xfrm>
                <a:off x="5402021" y="3187718"/>
                <a:ext cx="1720340" cy="1184494"/>
              </a:xfrm>
              <a:custGeom>
                <a:avLst/>
                <a:gdLst/>
                <a:ahLst/>
                <a:cxnLst/>
                <a:rect l="l" t="t" r="r" b="b"/>
                <a:pathLst>
                  <a:path w="1720340" h="1184494" extrusionOk="0">
                    <a:moveTo>
                      <a:pt x="61698" y="1184494"/>
                    </a:moveTo>
                    <a:cubicBezTo>
                      <a:pt x="44735" y="1184494"/>
                      <a:pt x="27772" y="1184326"/>
                      <a:pt x="10697" y="1183878"/>
                    </a:cubicBezTo>
                    <a:cubicBezTo>
                      <a:pt x="4651" y="1183711"/>
                      <a:pt x="-164" y="1178728"/>
                      <a:pt x="4" y="1172682"/>
                    </a:cubicBezTo>
                    <a:cubicBezTo>
                      <a:pt x="172" y="1166635"/>
                      <a:pt x="5658" y="1161653"/>
                      <a:pt x="11201" y="1161989"/>
                    </a:cubicBezTo>
                    <a:cubicBezTo>
                      <a:pt x="841439" y="1181583"/>
                      <a:pt x="1519905" y="717926"/>
                      <a:pt x="1698773" y="8277"/>
                    </a:cubicBezTo>
                    <a:cubicBezTo>
                      <a:pt x="1700284" y="2399"/>
                      <a:pt x="1706275" y="-1128"/>
                      <a:pt x="1712097" y="328"/>
                    </a:cubicBezTo>
                    <a:cubicBezTo>
                      <a:pt x="1717975" y="1783"/>
                      <a:pt x="1721502" y="7718"/>
                      <a:pt x="1719991" y="13596"/>
                    </a:cubicBezTo>
                    <a:cubicBezTo>
                      <a:pt x="1542299" y="718710"/>
                      <a:pt x="879340" y="1184438"/>
                      <a:pt x="61698" y="11844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33"/>
              <p:cNvSpPr/>
              <p:nvPr/>
            </p:nvSpPr>
            <p:spPr>
              <a:xfrm>
                <a:off x="5144219" y="868711"/>
                <a:ext cx="929319" cy="455190"/>
              </a:xfrm>
              <a:custGeom>
                <a:avLst/>
                <a:gdLst/>
                <a:ahLst/>
                <a:cxnLst/>
                <a:rect l="l" t="t" r="r" b="b"/>
                <a:pathLst>
                  <a:path w="929319" h="455190" extrusionOk="0">
                    <a:moveTo>
                      <a:pt x="555023" y="455190"/>
                    </a:moveTo>
                    <a:cubicBezTo>
                      <a:pt x="541755" y="455190"/>
                      <a:pt x="528431" y="454238"/>
                      <a:pt x="514995" y="452279"/>
                    </a:cubicBezTo>
                    <a:cubicBezTo>
                      <a:pt x="395246" y="434868"/>
                      <a:pt x="275497" y="433189"/>
                      <a:pt x="158883" y="447408"/>
                    </a:cubicBezTo>
                    <a:cubicBezTo>
                      <a:pt x="108889" y="453735"/>
                      <a:pt x="60575" y="433133"/>
                      <a:pt x="29673" y="392824"/>
                    </a:cubicBezTo>
                    <a:cubicBezTo>
                      <a:pt x="-1399" y="352236"/>
                      <a:pt x="-8564" y="299892"/>
                      <a:pt x="10526" y="252809"/>
                    </a:cubicBezTo>
                    <a:cubicBezTo>
                      <a:pt x="50498" y="154278"/>
                      <a:pt x="88679" y="78644"/>
                      <a:pt x="134250" y="7545"/>
                    </a:cubicBezTo>
                    <a:cubicBezTo>
                      <a:pt x="139177" y="-69"/>
                      <a:pt x="149254" y="-2308"/>
                      <a:pt x="156923" y="2618"/>
                    </a:cubicBezTo>
                    <a:cubicBezTo>
                      <a:pt x="164537" y="7489"/>
                      <a:pt x="166776" y="17678"/>
                      <a:pt x="161850" y="25292"/>
                    </a:cubicBezTo>
                    <a:cubicBezTo>
                      <a:pt x="117399" y="94599"/>
                      <a:pt x="80114" y="168554"/>
                      <a:pt x="40925" y="265182"/>
                    </a:cubicBezTo>
                    <a:cubicBezTo>
                      <a:pt x="26257" y="301403"/>
                      <a:pt x="31744" y="341655"/>
                      <a:pt x="55705" y="372894"/>
                    </a:cubicBezTo>
                    <a:cubicBezTo>
                      <a:pt x="79442" y="403853"/>
                      <a:pt x="116559" y="419585"/>
                      <a:pt x="154852" y="414882"/>
                    </a:cubicBezTo>
                    <a:cubicBezTo>
                      <a:pt x="274265" y="400214"/>
                      <a:pt x="397037" y="401950"/>
                      <a:pt x="519698" y="419809"/>
                    </a:cubicBezTo>
                    <a:cubicBezTo>
                      <a:pt x="630825" y="436156"/>
                      <a:pt x="739769" y="374182"/>
                      <a:pt x="784780" y="269436"/>
                    </a:cubicBezTo>
                    <a:cubicBezTo>
                      <a:pt x="854648" y="106916"/>
                      <a:pt x="897643" y="16894"/>
                      <a:pt x="898091" y="15998"/>
                    </a:cubicBezTo>
                    <a:cubicBezTo>
                      <a:pt x="902010" y="7825"/>
                      <a:pt x="911807" y="4410"/>
                      <a:pt x="919981" y="8272"/>
                    </a:cubicBezTo>
                    <a:cubicBezTo>
                      <a:pt x="928155" y="12191"/>
                      <a:pt x="931626" y="21989"/>
                      <a:pt x="927707" y="30162"/>
                    </a:cubicBezTo>
                    <a:cubicBezTo>
                      <a:pt x="927259" y="31058"/>
                      <a:pt x="884487" y="120576"/>
                      <a:pt x="814955" y="282369"/>
                    </a:cubicBezTo>
                    <a:cubicBezTo>
                      <a:pt x="769441" y="388122"/>
                      <a:pt x="666095" y="455190"/>
                      <a:pt x="554911" y="455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33"/>
              <p:cNvSpPr/>
              <p:nvPr/>
            </p:nvSpPr>
            <p:spPr>
              <a:xfrm>
                <a:off x="6013229" y="952168"/>
                <a:ext cx="1031073" cy="1140501"/>
              </a:xfrm>
              <a:custGeom>
                <a:avLst/>
                <a:gdLst/>
                <a:ahLst/>
                <a:cxnLst/>
                <a:rect l="l" t="t" r="r" b="b"/>
                <a:pathLst>
                  <a:path w="1031073" h="1140501" extrusionOk="0">
                    <a:moveTo>
                      <a:pt x="1020105" y="1140445"/>
                    </a:moveTo>
                    <a:cubicBezTo>
                      <a:pt x="1015738" y="1140445"/>
                      <a:pt x="1011651" y="1137814"/>
                      <a:pt x="1009915" y="1133559"/>
                    </a:cubicBezTo>
                    <a:cubicBezTo>
                      <a:pt x="812965" y="636256"/>
                      <a:pt x="437818" y="220298"/>
                      <a:pt x="6352" y="20884"/>
                    </a:cubicBezTo>
                    <a:cubicBezTo>
                      <a:pt x="866" y="18365"/>
                      <a:pt x="-1541" y="11870"/>
                      <a:pt x="1034" y="6328"/>
                    </a:cubicBezTo>
                    <a:cubicBezTo>
                      <a:pt x="3553" y="842"/>
                      <a:pt x="10047" y="-1510"/>
                      <a:pt x="15590" y="1010"/>
                    </a:cubicBezTo>
                    <a:cubicBezTo>
                      <a:pt x="451982" y="202775"/>
                      <a:pt x="831272" y="623156"/>
                      <a:pt x="1030294" y="1125498"/>
                    </a:cubicBezTo>
                    <a:cubicBezTo>
                      <a:pt x="1032533" y="1131096"/>
                      <a:pt x="1029790" y="1137478"/>
                      <a:pt x="1024136" y="1139718"/>
                    </a:cubicBezTo>
                    <a:cubicBezTo>
                      <a:pt x="1022792" y="1140278"/>
                      <a:pt x="1021448" y="1140501"/>
                      <a:pt x="1020105" y="11405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33"/>
              <p:cNvSpPr/>
              <p:nvPr/>
            </p:nvSpPr>
            <p:spPr>
              <a:xfrm>
                <a:off x="4847568" y="4114639"/>
                <a:ext cx="1801883" cy="264739"/>
              </a:xfrm>
              <a:custGeom>
                <a:avLst/>
                <a:gdLst/>
                <a:ahLst/>
                <a:cxnLst/>
                <a:rect l="l" t="t" r="r" b="b"/>
                <a:pathLst>
                  <a:path w="1801883" h="264739" extrusionOk="0">
                    <a:moveTo>
                      <a:pt x="745810" y="264683"/>
                    </a:moveTo>
                    <a:cubicBezTo>
                      <a:pt x="685963" y="264683"/>
                      <a:pt x="625445" y="262779"/>
                      <a:pt x="564255" y="258973"/>
                    </a:cubicBezTo>
                    <a:cubicBezTo>
                      <a:pt x="362042" y="246376"/>
                      <a:pt x="176008" y="212562"/>
                      <a:pt x="11304" y="158482"/>
                    </a:cubicBezTo>
                    <a:cubicBezTo>
                      <a:pt x="2683" y="155627"/>
                      <a:pt x="-2020" y="146334"/>
                      <a:pt x="835" y="137768"/>
                    </a:cubicBezTo>
                    <a:cubicBezTo>
                      <a:pt x="3691" y="129146"/>
                      <a:pt x="12872" y="124500"/>
                      <a:pt x="21549" y="127299"/>
                    </a:cubicBezTo>
                    <a:cubicBezTo>
                      <a:pt x="183622" y="180539"/>
                      <a:pt x="366857" y="213794"/>
                      <a:pt x="566270" y="226222"/>
                    </a:cubicBezTo>
                    <a:cubicBezTo>
                      <a:pt x="1018339" y="254438"/>
                      <a:pt x="1437432" y="176733"/>
                      <a:pt x="1777981" y="1840"/>
                    </a:cubicBezTo>
                    <a:cubicBezTo>
                      <a:pt x="1786043" y="-2359"/>
                      <a:pt x="1795896" y="888"/>
                      <a:pt x="1800094" y="8950"/>
                    </a:cubicBezTo>
                    <a:cubicBezTo>
                      <a:pt x="1804181" y="17011"/>
                      <a:pt x="1801046" y="26921"/>
                      <a:pt x="1792929" y="31063"/>
                    </a:cubicBezTo>
                    <a:cubicBezTo>
                      <a:pt x="1493360" y="184962"/>
                      <a:pt x="1134281" y="264739"/>
                      <a:pt x="745754" y="2647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33"/>
              <p:cNvSpPr/>
              <p:nvPr/>
            </p:nvSpPr>
            <p:spPr>
              <a:xfrm>
                <a:off x="6866656" y="2037661"/>
                <a:ext cx="837977" cy="1269663"/>
              </a:xfrm>
              <a:custGeom>
                <a:avLst/>
                <a:gdLst/>
                <a:ahLst/>
                <a:cxnLst/>
                <a:rect l="l" t="t" r="r" b="b"/>
                <a:pathLst>
                  <a:path w="837977" h="1269663" extrusionOk="0">
                    <a:moveTo>
                      <a:pt x="176810" y="35078"/>
                    </a:moveTo>
                    <a:cubicBezTo>
                      <a:pt x="192710" y="10502"/>
                      <a:pt x="221597" y="-1983"/>
                      <a:pt x="250765" y="257"/>
                    </a:cubicBezTo>
                    <a:cubicBezTo>
                      <a:pt x="579277" y="25393"/>
                      <a:pt x="837978" y="299881"/>
                      <a:pt x="837978" y="634832"/>
                    </a:cubicBezTo>
                    <a:cubicBezTo>
                      <a:pt x="837978" y="969782"/>
                      <a:pt x="579221" y="1244270"/>
                      <a:pt x="250765" y="1269406"/>
                    </a:cubicBezTo>
                    <a:cubicBezTo>
                      <a:pt x="221597" y="1271646"/>
                      <a:pt x="192654" y="1259162"/>
                      <a:pt x="176810" y="1234585"/>
                    </a:cubicBezTo>
                    <a:cubicBezTo>
                      <a:pt x="-58937" y="869739"/>
                      <a:pt x="-58937" y="399980"/>
                      <a:pt x="176810" y="351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33"/>
              <p:cNvSpPr/>
              <p:nvPr/>
            </p:nvSpPr>
            <p:spPr>
              <a:xfrm>
                <a:off x="6970910" y="2606263"/>
                <a:ext cx="724106" cy="532628"/>
              </a:xfrm>
              <a:custGeom>
                <a:avLst/>
                <a:gdLst/>
                <a:ahLst/>
                <a:cxnLst/>
                <a:rect l="l" t="t" r="r" b="b"/>
                <a:pathLst>
                  <a:path w="724106" h="532628" extrusionOk="0">
                    <a:moveTo>
                      <a:pt x="10975" y="532629"/>
                    </a:moveTo>
                    <a:cubicBezTo>
                      <a:pt x="5040" y="532629"/>
                      <a:pt x="226" y="527926"/>
                      <a:pt x="2" y="521936"/>
                    </a:cubicBezTo>
                    <a:cubicBezTo>
                      <a:pt x="-110" y="515890"/>
                      <a:pt x="4648" y="510851"/>
                      <a:pt x="10695" y="510683"/>
                    </a:cubicBezTo>
                    <a:cubicBezTo>
                      <a:pt x="673317" y="494000"/>
                      <a:pt x="701981" y="15283"/>
                      <a:pt x="702205" y="10469"/>
                    </a:cubicBezTo>
                    <a:cubicBezTo>
                      <a:pt x="702485" y="4423"/>
                      <a:pt x="707356" y="224"/>
                      <a:pt x="713626" y="0"/>
                    </a:cubicBezTo>
                    <a:cubicBezTo>
                      <a:pt x="719672" y="280"/>
                      <a:pt x="724374" y="5374"/>
                      <a:pt x="724095" y="11421"/>
                    </a:cubicBezTo>
                    <a:cubicBezTo>
                      <a:pt x="723871" y="16459"/>
                      <a:pt x="694143" y="515386"/>
                      <a:pt x="11199" y="532573"/>
                    </a:cubicBezTo>
                    <a:lnTo>
                      <a:pt x="10918" y="53257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33"/>
              <p:cNvSpPr/>
              <p:nvPr/>
            </p:nvSpPr>
            <p:spPr>
              <a:xfrm>
                <a:off x="4267236" y="1380725"/>
                <a:ext cx="2355344" cy="2426388"/>
              </a:xfrm>
              <a:custGeom>
                <a:avLst/>
                <a:gdLst/>
                <a:ahLst/>
                <a:cxnLst/>
                <a:rect l="l" t="t" r="r" b="b"/>
                <a:pathLst>
                  <a:path w="2355344" h="2426388" extrusionOk="0">
                    <a:moveTo>
                      <a:pt x="2355345" y="1317520"/>
                    </a:moveTo>
                    <a:cubicBezTo>
                      <a:pt x="2355345" y="647507"/>
                      <a:pt x="1828091" y="0"/>
                      <a:pt x="1177673" y="0"/>
                    </a:cubicBezTo>
                    <a:cubicBezTo>
                      <a:pt x="527254" y="0"/>
                      <a:pt x="0" y="647507"/>
                      <a:pt x="0" y="1317520"/>
                    </a:cubicBezTo>
                    <a:cubicBezTo>
                      <a:pt x="0" y="1987533"/>
                      <a:pt x="527254" y="2426388"/>
                      <a:pt x="1177673" y="2426388"/>
                    </a:cubicBezTo>
                    <a:cubicBezTo>
                      <a:pt x="1828091" y="2426388"/>
                      <a:pt x="2355345" y="1987533"/>
                      <a:pt x="2355345" y="13175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33"/>
              <p:cNvSpPr/>
              <p:nvPr/>
            </p:nvSpPr>
            <p:spPr>
              <a:xfrm>
                <a:off x="5907446" y="2891332"/>
                <a:ext cx="486218" cy="486162"/>
              </a:xfrm>
              <a:custGeom>
                <a:avLst/>
                <a:gdLst/>
                <a:ahLst/>
                <a:cxnLst/>
                <a:rect l="l" t="t" r="r" b="b"/>
                <a:pathLst>
                  <a:path w="486218" h="486162" extrusionOk="0">
                    <a:moveTo>
                      <a:pt x="448821" y="186985"/>
                    </a:moveTo>
                    <a:lnTo>
                      <a:pt x="448821" y="149588"/>
                    </a:lnTo>
                    <a:lnTo>
                      <a:pt x="448821" y="112191"/>
                    </a:lnTo>
                    <a:lnTo>
                      <a:pt x="411424" y="112191"/>
                    </a:lnTo>
                    <a:lnTo>
                      <a:pt x="411424" y="74794"/>
                    </a:lnTo>
                    <a:lnTo>
                      <a:pt x="374027" y="74794"/>
                    </a:lnTo>
                    <a:lnTo>
                      <a:pt x="374027" y="37397"/>
                    </a:lnTo>
                    <a:lnTo>
                      <a:pt x="336630" y="37397"/>
                    </a:lnTo>
                    <a:lnTo>
                      <a:pt x="299177" y="37397"/>
                    </a:lnTo>
                    <a:lnTo>
                      <a:pt x="299177" y="0"/>
                    </a:lnTo>
                    <a:lnTo>
                      <a:pt x="261780" y="0"/>
                    </a:lnTo>
                    <a:lnTo>
                      <a:pt x="224383" y="0"/>
                    </a:lnTo>
                    <a:lnTo>
                      <a:pt x="186985" y="0"/>
                    </a:lnTo>
                    <a:lnTo>
                      <a:pt x="186985" y="37397"/>
                    </a:lnTo>
                    <a:lnTo>
                      <a:pt x="149588" y="37397"/>
                    </a:lnTo>
                    <a:lnTo>
                      <a:pt x="112191" y="37397"/>
                    </a:lnTo>
                    <a:lnTo>
                      <a:pt x="112191" y="74794"/>
                    </a:lnTo>
                    <a:lnTo>
                      <a:pt x="74794" y="74794"/>
                    </a:lnTo>
                    <a:lnTo>
                      <a:pt x="74794" y="112191"/>
                    </a:lnTo>
                    <a:lnTo>
                      <a:pt x="37397" y="112191"/>
                    </a:lnTo>
                    <a:lnTo>
                      <a:pt x="37397" y="149588"/>
                    </a:lnTo>
                    <a:lnTo>
                      <a:pt x="37397" y="186985"/>
                    </a:lnTo>
                    <a:lnTo>
                      <a:pt x="0" y="186985"/>
                    </a:lnTo>
                    <a:lnTo>
                      <a:pt x="0" y="224382"/>
                    </a:lnTo>
                    <a:lnTo>
                      <a:pt x="0" y="261779"/>
                    </a:lnTo>
                    <a:lnTo>
                      <a:pt x="0" y="299177"/>
                    </a:lnTo>
                    <a:lnTo>
                      <a:pt x="37397" y="299177"/>
                    </a:lnTo>
                    <a:lnTo>
                      <a:pt x="37397" y="336574"/>
                    </a:lnTo>
                    <a:lnTo>
                      <a:pt x="37397" y="373971"/>
                    </a:lnTo>
                    <a:lnTo>
                      <a:pt x="74794" y="373971"/>
                    </a:lnTo>
                    <a:lnTo>
                      <a:pt x="74794" y="411368"/>
                    </a:lnTo>
                    <a:lnTo>
                      <a:pt x="112191" y="411368"/>
                    </a:lnTo>
                    <a:lnTo>
                      <a:pt x="112191" y="448765"/>
                    </a:lnTo>
                    <a:lnTo>
                      <a:pt x="149588" y="448765"/>
                    </a:lnTo>
                    <a:lnTo>
                      <a:pt x="186985" y="448765"/>
                    </a:lnTo>
                    <a:lnTo>
                      <a:pt x="186985" y="486162"/>
                    </a:lnTo>
                    <a:lnTo>
                      <a:pt x="224383" y="486162"/>
                    </a:lnTo>
                    <a:lnTo>
                      <a:pt x="261780" y="486162"/>
                    </a:lnTo>
                    <a:lnTo>
                      <a:pt x="299177" y="486162"/>
                    </a:lnTo>
                    <a:lnTo>
                      <a:pt x="299177" y="448765"/>
                    </a:lnTo>
                    <a:lnTo>
                      <a:pt x="336630" y="448765"/>
                    </a:lnTo>
                    <a:lnTo>
                      <a:pt x="374027" y="448765"/>
                    </a:lnTo>
                    <a:lnTo>
                      <a:pt x="374027" y="411368"/>
                    </a:lnTo>
                    <a:lnTo>
                      <a:pt x="411424" y="411368"/>
                    </a:lnTo>
                    <a:lnTo>
                      <a:pt x="411424" y="373971"/>
                    </a:lnTo>
                    <a:lnTo>
                      <a:pt x="448821" y="373971"/>
                    </a:lnTo>
                    <a:lnTo>
                      <a:pt x="448821" y="336574"/>
                    </a:lnTo>
                    <a:lnTo>
                      <a:pt x="448821" y="299177"/>
                    </a:lnTo>
                    <a:lnTo>
                      <a:pt x="486218" y="299177"/>
                    </a:lnTo>
                    <a:lnTo>
                      <a:pt x="486218" y="261779"/>
                    </a:lnTo>
                    <a:lnTo>
                      <a:pt x="486218" y="224382"/>
                    </a:lnTo>
                    <a:lnTo>
                      <a:pt x="486218" y="186985"/>
                    </a:lnTo>
                    <a:lnTo>
                      <a:pt x="448821" y="18698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33"/>
              <p:cNvSpPr/>
              <p:nvPr/>
            </p:nvSpPr>
            <p:spPr>
              <a:xfrm>
                <a:off x="4288398" y="2891332"/>
                <a:ext cx="299176" cy="448764"/>
              </a:xfrm>
              <a:custGeom>
                <a:avLst/>
                <a:gdLst/>
                <a:ahLst/>
                <a:cxnLst/>
                <a:rect l="l" t="t" r="r" b="b"/>
                <a:pathLst>
                  <a:path w="299176" h="448764" extrusionOk="0">
                    <a:moveTo>
                      <a:pt x="299177" y="261779"/>
                    </a:moveTo>
                    <a:lnTo>
                      <a:pt x="299177" y="186985"/>
                    </a:lnTo>
                    <a:lnTo>
                      <a:pt x="261780" y="186985"/>
                    </a:lnTo>
                    <a:lnTo>
                      <a:pt x="261780" y="112191"/>
                    </a:lnTo>
                    <a:lnTo>
                      <a:pt x="224383" y="112191"/>
                    </a:lnTo>
                    <a:lnTo>
                      <a:pt x="224383" y="74794"/>
                    </a:lnTo>
                    <a:lnTo>
                      <a:pt x="186985" y="74794"/>
                    </a:lnTo>
                    <a:lnTo>
                      <a:pt x="186985" y="37397"/>
                    </a:lnTo>
                    <a:lnTo>
                      <a:pt x="112191" y="37397"/>
                    </a:lnTo>
                    <a:lnTo>
                      <a:pt x="112191" y="0"/>
                    </a:lnTo>
                    <a:lnTo>
                      <a:pt x="0" y="0"/>
                    </a:lnTo>
                    <a:lnTo>
                      <a:pt x="0" y="31351"/>
                    </a:lnTo>
                    <a:cubicBezTo>
                      <a:pt x="30063" y="188385"/>
                      <a:pt x="91421" y="328736"/>
                      <a:pt x="177636" y="448765"/>
                    </a:cubicBezTo>
                    <a:lnTo>
                      <a:pt x="186985" y="448765"/>
                    </a:lnTo>
                    <a:lnTo>
                      <a:pt x="186985" y="411368"/>
                    </a:lnTo>
                    <a:lnTo>
                      <a:pt x="224383" y="411368"/>
                    </a:lnTo>
                    <a:lnTo>
                      <a:pt x="224383" y="373971"/>
                    </a:lnTo>
                    <a:lnTo>
                      <a:pt x="261780" y="373971"/>
                    </a:lnTo>
                    <a:lnTo>
                      <a:pt x="261780" y="299177"/>
                    </a:lnTo>
                    <a:lnTo>
                      <a:pt x="299177" y="299177"/>
                    </a:lnTo>
                    <a:lnTo>
                      <a:pt x="299177" y="26177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33"/>
              <p:cNvSpPr/>
              <p:nvPr/>
            </p:nvSpPr>
            <p:spPr>
              <a:xfrm>
                <a:off x="5641132" y="2372476"/>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33"/>
              <p:cNvSpPr/>
              <p:nvPr/>
            </p:nvSpPr>
            <p:spPr>
              <a:xfrm>
                <a:off x="5641132" y="2589636"/>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33"/>
              <p:cNvSpPr/>
              <p:nvPr/>
            </p:nvSpPr>
            <p:spPr>
              <a:xfrm>
                <a:off x="5641132" y="2806853"/>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33"/>
              <p:cNvSpPr/>
              <p:nvPr/>
            </p:nvSpPr>
            <p:spPr>
              <a:xfrm>
                <a:off x="5641132" y="2578719"/>
                <a:ext cx="217216" cy="21889"/>
              </a:xfrm>
              <a:custGeom>
                <a:avLst/>
                <a:gdLst/>
                <a:ahLst/>
                <a:cxnLst/>
                <a:rect l="l" t="t" r="r" b="b"/>
                <a:pathLst>
                  <a:path w="217216" h="21889" extrusionOk="0">
                    <a:moveTo>
                      <a:pt x="0" y="0"/>
                    </a:moveTo>
                    <a:lnTo>
                      <a:pt x="217217" y="0"/>
                    </a:lnTo>
                    <a:lnTo>
                      <a:pt x="217217" y="21890"/>
                    </a:lnTo>
                    <a:lnTo>
                      <a:pt x="0" y="2189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33"/>
              <p:cNvSpPr/>
              <p:nvPr/>
            </p:nvSpPr>
            <p:spPr>
              <a:xfrm>
                <a:off x="5641132" y="2795936"/>
                <a:ext cx="217216" cy="21889"/>
              </a:xfrm>
              <a:custGeom>
                <a:avLst/>
                <a:gdLst/>
                <a:ahLst/>
                <a:cxnLst/>
                <a:rect l="l" t="t" r="r" b="b"/>
                <a:pathLst>
                  <a:path w="217216" h="21889" extrusionOk="0">
                    <a:moveTo>
                      <a:pt x="0" y="0"/>
                    </a:moveTo>
                    <a:lnTo>
                      <a:pt x="217217" y="0"/>
                    </a:lnTo>
                    <a:lnTo>
                      <a:pt x="217217" y="21890"/>
                    </a:lnTo>
                    <a:lnTo>
                      <a:pt x="0" y="2189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33"/>
              <p:cNvSpPr/>
              <p:nvPr/>
            </p:nvSpPr>
            <p:spPr>
              <a:xfrm>
                <a:off x="4663097" y="2372476"/>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33"/>
              <p:cNvSpPr/>
              <p:nvPr/>
            </p:nvSpPr>
            <p:spPr>
              <a:xfrm>
                <a:off x="4663097" y="2589636"/>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33"/>
              <p:cNvSpPr/>
              <p:nvPr/>
            </p:nvSpPr>
            <p:spPr>
              <a:xfrm>
                <a:off x="4663097" y="2806853"/>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33"/>
              <p:cNvSpPr/>
              <p:nvPr/>
            </p:nvSpPr>
            <p:spPr>
              <a:xfrm>
                <a:off x="4663097" y="2578719"/>
                <a:ext cx="217216" cy="21889"/>
              </a:xfrm>
              <a:custGeom>
                <a:avLst/>
                <a:gdLst/>
                <a:ahLst/>
                <a:cxnLst/>
                <a:rect l="l" t="t" r="r" b="b"/>
                <a:pathLst>
                  <a:path w="217216" h="21889" extrusionOk="0">
                    <a:moveTo>
                      <a:pt x="0" y="0"/>
                    </a:moveTo>
                    <a:lnTo>
                      <a:pt x="217217" y="0"/>
                    </a:lnTo>
                    <a:lnTo>
                      <a:pt x="217217" y="21890"/>
                    </a:lnTo>
                    <a:lnTo>
                      <a:pt x="0" y="2189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33"/>
              <p:cNvSpPr/>
              <p:nvPr/>
            </p:nvSpPr>
            <p:spPr>
              <a:xfrm>
                <a:off x="4663097" y="2795936"/>
                <a:ext cx="217216" cy="21889"/>
              </a:xfrm>
              <a:custGeom>
                <a:avLst/>
                <a:gdLst/>
                <a:ahLst/>
                <a:cxnLst/>
                <a:rect l="l" t="t" r="r" b="b"/>
                <a:pathLst>
                  <a:path w="217216" h="21889" extrusionOk="0">
                    <a:moveTo>
                      <a:pt x="0" y="0"/>
                    </a:moveTo>
                    <a:lnTo>
                      <a:pt x="217217" y="0"/>
                    </a:lnTo>
                    <a:lnTo>
                      <a:pt x="217217" y="21890"/>
                    </a:lnTo>
                    <a:lnTo>
                      <a:pt x="0" y="2189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33"/>
              <p:cNvSpPr/>
              <p:nvPr/>
            </p:nvSpPr>
            <p:spPr>
              <a:xfrm>
                <a:off x="4969607" y="2983537"/>
                <a:ext cx="557093" cy="324985"/>
              </a:xfrm>
              <a:custGeom>
                <a:avLst/>
                <a:gdLst/>
                <a:ahLst/>
                <a:cxnLst/>
                <a:rect l="l" t="t" r="r" b="b"/>
                <a:pathLst>
                  <a:path w="557093" h="324985" extrusionOk="0">
                    <a:moveTo>
                      <a:pt x="278519" y="324985"/>
                    </a:moveTo>
                    <a:lnTo>
                      <a:pt x="0" y="46410"/>
                    </a:lnTo>
                    <a:lnTo>
                      <a:pt x="46411" y="0"/>
                    </a:lnTo>
                    <a:lnTo>
                      <a:pt x="278519" y="232108"/>
                    </a:lnTo>
                    <a:lnTo>
                      <a:pt x="510627" y="0"/>
                    </a:lnTo>
                    <a:lnTo>
                      <a:pt x="557094" y="46410"/>
                    </a:lnTo>
                    <a:lnTo>
                      <a:pt x="278519" y="32498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33"/>
              <p:cNvSpPr/>
              <p:nvPr/>
            </p:nvSpPr>
            <p:spPr>
              <a:xfrm>
                <a:off x="4256264" y="1369752"/>
                <a:ext cx="2377290" cy="2448334"/>
              </a:xfrm>
              <a:custGeom>
                <a:avLst/>
                <a:gdLst/>
                <a:ahLst/>
                <a:cxnLst/>
                <a:rect l="l" t="t" r="r" b="b"/>
                <a:pathLst>
                  <a:path w="2377290" h="2448334" extrusionOk="0">
                    <a:moveTo>
                      <a:pt x="1188645" y="2448334"/>
                    </a:moveTo>
                    <a:cubicBezTo>
                      <a:pt x="499878" y="2448334"/>
                      <a:pt x="0" y="1977399"/>
                      <a:pt x="0" y="1328493"/>
                    </a:cubicBezTo>
                    <a:cubicBezTo>
                      <a:pt x="0" y="620803"/>
                      <a:pt x="555414" y="0"/>
                      <a:pt x="1188645" y="0"/>
                    </a:cubicBezTo>
                    <a:cubicBezTo>
                      <a:pt x="1821877" y="0"/>
                      <a:pt x="2377291" y="620803"/>
                      <a:pt x="2377291" y="1328493"/>
                    </a:cubicBezTo>
                    <a:cubicBezTo>
                      <a:pt x="2377291" y="1977343"/>
                      <a:pt x="1877412" y="2448334"/>
                      <a:pt x="1188645" y="2448334"/>
                    </a:cubicBezTo>
                    <a:close/>
                    <a:moveTo>
                      <a:pt x="1188645" y="21946"/>
                    </a:moveTo>
                    <a:cubicBezTo>
                      <a:pt x="567115" y="21946"/>
                      <a:pt x="21890" y="632504"/>
                      <a:pt x="21890" y="1328493"/>
                    </a:cubicBezTo>
                    <a:cubicBezTo>
                      <a:pt x="21890" y="1964691"/>
                      <a:pt x="512586" y="2426445"/>
                      <a:pt x="1188645" y="2426445"/>
                    </a:cubicBezTo>
                    <a:cubicBezTo>
                      <a:pt x="1864704" y="2426445"/>
                      <a:pt x="2355401" y="1964691"/>
                      <a:pt x="2355401" y="1328493"/>
                    </a:cubicBezTo>
                    <a:cubicBezTo>
                      <a:pt x="2355401" y="632448"/>
                      <a:pt x="1810176" y="21946"/>
                      <a:pt x="1188645" y="219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33"/>
              <p:cNvSpPr/>
              <p:nvPr/>
            </p:nvSpPr>
            <p:spPr>
              <a:xfrm>
                <a:off x="4257591" y="4507940"/>
                <a:ext cx="1782880" cy="1238224"/>
              </a:xfrm>
              <a:custGeom>
                <a:avLst/>
                <a:gdLst/>
                <a:ahLst/>
                <a:cxnLst/>
                <a:rect l="l" t="t" r="r" b="b"/>
                <a:pathLst>
                  <a:path w="1782880" h="1238224" extrusionOk="0">
                    <a:moveTo>
                      <a:pt x="601337" y="1238224"/>
                    </a:moveTo>
                    <a:cubicBezTo>
                      <a:pt x="401251" y="1238224"/>
                      <a:pt x="223223" y="1198140"/>
                      <a:pt x="116574" y="1085949"/>
                    </a:cubicBezTo>
                    <a:cubicBezTo>
                      <a:pt x="-215913" y="736107"/>
                      <a:pt x="262804" y="114576"/>
                      <a:pt x="318452" y="44876"/>
                    </a:cubicBezTo>
                    <a:cubicBezTo>
                      <a:pt x="359544" y="-6629"/>
                      <a:pt x="434674" y="-15026"/>
                      <a:pt x="486235" y="26066"/>
                    </a:cubicBezTo>
                    <a:cubicBezTo>
                      <a:pt x="537684" y="67214"/>
                      <a:pt x="546137" y="142232"/>
                      <a:pt x="505045" y="193737"/>
                    </a:cubicBezTo>
                    <a:lnTo>
                      <a:pt x="505045" y="193737"/>
                    </a:lnTo>
                    <a:cubicBezTo>
                      <a:pt x="397780" y="328490"/>
                      <a:pt x="127995" y="751390"/>
                      <a:pt x="289620" y="921413"/>
                    </a:cubicBezTo>
                    <a:cubicBezTo>
                      <a:pt x="458299" y="1099049"/>
                      <a:pt x="1170411" y="943582"/>
                      <a:pt x="1622087" y="776471"/>
                    </a:cubicBezTo>
                    <a:cubicBezTo>
                      <a:pt x="1683893" y="753574"/>
                      <a:pt x="1752529" y="785148"/>
                      <a:pt x="1775427" y="847010"/>
                    </a:cubicBezTo>
                    <a:cubicBezTo>
                      <a:pt x="1798324" y="908816"/>
                      <a:pt x="1766693" y="977508"/>
                      <a:pt x="1704887" y="1000405"/>
                    </a:cubicBezTo>
                    <a:cubicBezTo>
                      <a:pt x="1564088" y="1052526"/>
                      <a:pt x="1031796" y="1238112"/>
                      <a:pt x="601281" y="12381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33"/>
              <p:cNvSpPr/>
              <p:nvPr/>
            </p:nvSpPr>
            <p:spPr>
              <a:xfrm>
                <a:off x="5874472" y="5027619"/>
                <a:ext cx="1323356" cy="490193"/>
              </a:xfrm>
              <a:custGeom>
                <a:avLst/>
                <a:gdLst/>
                <a:ahLst/>
                <a:cxnLst/>
                <a:rect l="l" t="t" r="r" b="b"/>
                <a:pathLst>
                  <a:path w="1323356" h="490193" extrusionOk="0">
                    <a:moveTo>
                      <a:pt x="0" y="233390"/>
                    </a:moveTo>
                    <a:lnTo>
                      <a:pt x="83696" y="472048"/>
                    </a:lnTo>
                    <a:cubicBezTo>
                      <a:pt x="88062" y="484421"/>
                      <a:pt x="100603" y="491923"/>
                      <a:pt x="113535" y="489851"/>
                    </a:cubicBezTo>
                    <a:lnTo>
                      <a:pt x="729020" y="390984"/>
                    </a:lnTo>
                    <a:lnTo>
                      <a:pt x="1296750" y="123774"/>
                    </a:lnTo>
                    <a:cubicBezTo>
                      <a:pt x="1322278" y="110730"/>
                      <a:pt x="1331124" y="78539"/>
                      <a:pt x="1315840" y="54298"/>
                    </a:cubicBezTo>
                    <a:lnTo>
                      <a:pt x="1315840" y="54298"/>
                    </a:lnTo>
                    <a:cubicBezTo>
                      <a:pt x="1288185" y="10463"/>
                      <a:pt x="1234888" y="-9803"/>
                      <a:pt x="1185118" y="4585"/>
                    </a:cubicBezTo>
                    <a:lnTo>
                      <a:pt x="700020" y="184292"/>
                    </a:lnTo>
                    <a:cubicBezTo>
                      <a:pt x="700020" y="184292"/>
                      <a:pt x="445518" y="75628"/>
                      <a:pt x="286021" y="99533"/>
                    </a:cubicBezTo>
                    <a:cubicBezTo>
                      <a:pt x="136208" y="121927"/>
                      <a:pt x="0" y="233502"/>
                      <a:pt x="0" y="233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33"/>
              <p:cNvSpPr/>
              <p:nvPr/>
            </p:nvSpPr>
            <p:spPr>
              <a:xfrm>
                <a:off x="5874472" y="4917573"/>
                <a:ext cx="915969" cy="485355"/>
              </a:xfrm>
              <a:custGeom>
                <a:avLst/>
                <a:gdLst/>
                <a:ahLst/>
                <a:cxnLst/>
                <a:rect l="l" t="t" r="r" b="b"/>
                <a:pathLst>
                  <a:path w="915969" h="485355" extrusionOk="0">
                    <a:moveTo>
                      <a:pt x="0" y="343436"/>
                    </a:moveTo>
                    <a:cubicBezTo>
                      <a:pt x="0" y="343436"/>
                      <a:pt x="109560" y="217585"/>
                      <a:pt x="243641" y="172014"/>
                    </a:cubicBezTo>
                    <a:cubicBezTo>
                      <a:pt x="375987" y="127004"/>
                      <a:pt x="400899" y="164401"/>
                      <a:pt x="508836" y="134785"/>
                    </a:cubicBezTo>
                    <a:cubicBezTo>
                      <a:pt x="548472" y="123925"/>
                      <a:pt x="679082" y="57976"/>
                      <a:pt x="764681" y="13693"/>
                    </a:cubicBezTo>
                    <a:cubicBezTo>
                      <a:pt x="811427" y="-10492"/>
                      <a:pt x="868307" y="-2095"/>
                      <a:pt x="906040" y="34575"/>
                    </a:cubicBezTo>
                    <a:lnTo>
                      <a:pt x="906040" y="34575"/>
                    </a:lnTo>
                    <a:cubicBezTo>
                      <a:pt x="920539" y="48738"/>
                      <a:pt x="918972" y="72420"/>
                      <a:pt x="902569" y="84288"/>
                    </a:cubicBezTo>
                    <a:cubicBezTo>
                      <a:pt x="831078" y="136017"/>
                      <a:pt x="649299" y="266627"/>
                      <a:pt x="488458" y="375067"/>
                    </a:cubicBezTo>
                    <a:lnTo>
                      <a:pt x="49826" y="485355"/>
                    </a:lnTo>
                    <a:lnTo>
                      <a:pt x="56" y="3433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33"/>
              <p:cNvSpPr/>
              <p:nvPr/>
            </p:nvSpPr>
            <p:spPr>
              <a:xfrm>
                <a:off x="6291882" y="5174990"/>
                <a:ext cx="241240" cy="168875"/>
              </a:xfrm>
              <a:custGeom>
                <a:avLst/>
                <a:gdLst/>
                <a:ahLst/>
                <a:cxnLst/>
                <a:rect l="l" t="t" r="r" b="b"/>
                <a:pathLst>
                  <a:path w="241240" h="168875" extrusionOk="0">
                    <a:moveTo>
                      <a:pt x="10921" y="168875"/>
                    </a:moveTo>
                    <a:cubicBezTo>
                      <a:pt x="7394" y="168875"/>
                      <a:pt x="3923" y="167140"/>
                      <a:pt x="1851" y="164004"/>
                    </a:cubicBezTo>
                    <a:cubicBezTo>
                      <a:pt x="-1508" y="158966"/>
                      <a:pt x="-164" y="152192"/>
                      <a:pt x="4818" y="148833"/>
                    </a:cubicBezTo>
                    <a:lnTo>
                      <a:pt x="224218" y="1876"/>
                    </a:lnTo>
                    <a:cubicBezTo>
                      <a:pt x="229257" y="-1539"/>
                      <a:pt x="236087" y="-140"/>
                      <a:pt x="239390" y="4843"/>
                    </a:cubicBezTo>
                    <a:cubicBezTo>
                      <a:pt x="242749" y="9882"/>
                      <a:pt x="241405" y="16655"/>
                      <a:pt x="236423" y="20015"/>
                    </a:cubicBezTo>
                    <a:lnTo>
                      <a:pt x="17023" y="166972"/>
                    </a:lnTo>
                    <a:cubicBezTo>
                      <a:pt x="15119" y="168259"/>
                      <a:pt x="13048" y="168819"/>
                      <a:pt x="10921" y="1688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33"/>
              <p:cNvSpPr/>
              <p:nvPr/>
            </p:nvSpPr>
            <p:spPr>
              <a:xfrm>
                <a:off x="4506565" y="4619985"/>
                <a:ext cx="152966" cy="259943"/>
              </a:xfrm>
              <a:custGeom>
                <a:avLst/>
                <a:gdLst/>
                <a:ahLst/>
                <a:cxnLst/>
                <a:rect l="l" t="t" r="r" b="b"/>
                <a:pathLst>
                  <a:path w="152966" h="259943" extrusionOk="0">
                    <a:moveTo>
                      <a:pt x="141977" y="259944"/>
                    </a:moveTo>
                    <a:cubicBezTo>
                      <a:pt x="139625" y="259944"/>
                      <a:pt x="137218" y="259160"/>
                      <a:pt x="135202" y="257592"/>
                    </a:cubicBezTo>
                    <a:cubicBezTo>
                      <a:pt x="59065" y="197578"/>
                      <a:pt x="9799" y="108060"/>
                      <a:pt x="58" y="12048"/>
                    </a:cubicBezTo>
                    <a:cubicBezTo>
                      <a:pt x="-558" y="6002"/>
                      <a:pt x="3809" y="627"/>
                      <a:pt x="9855" y="67"/>
                    </a:cubicBezTo>
                    <a:cubicBezTo>
                      <a:pt x="15733" y="-604"/>
                      <a:pt x="21276" y="3818"/>
                      <a:pt x="21835" y="9809"/>
                    </a:cubicBezTo>
                    <a:cubicBezTo>
                      <a:pt x="31017" y="99943"/>
                      <a:pt x="77259" y="184030"/>
                      <a:pt x="148807" y="240405"/>
                    </a:cubicBezTo>
                    <a:cubicBezTo>
                      <a:pt x="153565" y="244156"/>
                      <a:pt x="154349" y="251042"/>
                      <a:pt x="150598" y="255801"/>
                    </a:cubicBezTo>
                    <a:cubicBezTo>
                      <a:pt x="148415" y="258544"/>
                      <a:pt x="145224" y="259944"/>
                      <a:pt x="141977" y="2599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33"/>
              <p:cNvSpPr/>
              <p:nvPr/>
            </p:nvSpPr>
            <p:spPr>
              <a:xfrm>
                <a:off x="6132612" y="4235332"/>
                <a:ext cx="645715" cy="696548"/>
              </a:xfrm>
              <a:custGeom>
                <a:avLst/>
                <a:gdLst/>
                <a:ahLst/>
                <a:cxnLst/>
                <a:rect l="l" t="t" r="r" b="b"/>
                <a:pathLst>
                  <a:path w="645715" h="696548" extrusionOk="0">
                    <a:moveTo>
                      <a:pt x="645716" y="348274"/>
                    </a:moveTo>
                    <a:cubicBezTo>
                      <a:pt x="645716" y="540621"/>
                      <a:pt x="501167" y="696549"/>
                      <a:pt x="322858" y="696549"/>
                    </a:cubicBezTo>
                    <a:cubicBezTo>
                      <a:pt x="144548" y="696549"/>
                      <a:pt x="0" y="540621"/>
                      <a:pt x="0" y="348274"/>
                    </a:cubicBezTo>
                    <a:cubicBezTo>
                      <a:pt x="0" y="155928"/>
                      <a:pt x="144549" y="0"/>
                      <a:pt x="322858" y="0"/>
                    </a:cubicBezTo>
                    <a:cubicBezTo>
                      <a:pt x="501168" y="0"/>
                      <a:pt x="645716" y="155928"/>
                      <a:pt x="645716" y="3482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33"/>
              <p:cNvSpPr/>
              <p:nvPr/>
            </p:nvSpPr>
            <p:spPr>
              <a:xfrm>
                <a:off x="6383275" y="4052887"/>
                <a:ext cx="2319317" cy="816030"/>
              </a:xfrm>
              <a:custGeom>
                <a:avLst/>
                <a:gdLst/>
                <a:ahLst/>
                <a:cxnLst/>
                <a:rect l="l" t="t" r="r" b="b"/>
                <a:pathLst>
                  <a:path w="2319317" h="816030" extrusionOk="0">
                    <a:moveTo>
                      <a:pt x="698429" y="807447"/>
                    </a:moveTo>
                    <a:cubicBezTo>
                      <a:pt x="318132" y="770890"/>
                      <a:pt x="65422" y="630538"/>
                      <a:pt x="60103" y="627459"/>
                    </a:cubicBezTo>
                    <a:cubicBezTo>
                      <a:pt x="2888" y="594709"/>
                      <a:pt x="-16986" y="521818"/>
                      <a:pt x="15820" y="464547"/>
                    </a:cubicBezTo>
                    <a:cubicBezTo>
                      <a:pt x="48458" y="407499"/>
                      <a:pt x="121069" y="387401"/>
                      <a:pt x="178397" y="420096"/>
                    </a:cubicBezTo>
                    <a:lnTo>
                      <a:pt x="178397" y="420096"/>
                    </a:lnTo>
                    <a:cubicBezTo>
                      <a:pt x="217865" y="442377"/>
                      <a:pt x="1157999" y="956699"/>
                      <a:pt x="2117167" y="33361"/>
                    </a:cubicBezTo>
                    <a:cubicBezTo>
                      <a:pt x="2164697" y="-12378"/>
                      <a:pt x="2240275" y="-10867"/>
                      <a:pt x="2285958" y="36551"/>
                    </a:cubicBezTo>
                    <a:cubicBezTo>
                      <a:pt x="2331641" y="84082"/>
                      <a:pt x="2330241" y="159604"/>
                      <a:pt x="2282767" y="205342"/>
                    </a:cubicBezTo>
                    <a:cubicBezTo>
                      <a:pt x="1707031" y="759525"/>
                      <a:pt x="1123233" y="848259"/>
                      <a:pt x="698429" y="8073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33"/>
              <p:cNvSpPr/>
              <p:nvPr/>
            </p:nvSpPr>
            <p:spPr>
              <a:xfrm>
                <a:off x="8374496" y="3236348"/>
                <a:ext cx="933779" cy="1133065"/>
              </a:xfrm>
              <a:custGeom>
                <a:avLst/>
                <a:gdLst/>
                <a:ahLst/>
                <a:cxnLst/>
                <a:rect l="l" t="t" r="r" b="b"/>
                <a:pathLst>
                  <a:path w="933779" h="1133065" extrusionOk="0">
                    <a:moveTo>
                      <a:pt x="187303" y="1133065"/>
                    </a:moveTo>
                    <a:lnTo>
                      <a:pt x="7987" y="954701"/>
                    </a:lnTo>
                    <a:cubicBezTo>
                      <a:pt x="-1306" y="945464"/>
                      <a:pt x="-2649" y="930852"/>
                      <a:pt x="4796" y="920103"/>
                    </a:cubicBezTo>
                    <a:lnTo>
                      <a:pt x="321552" y="443291"/>
                    </a:lnTo>
                    <a:lnTo>
                      <a:pt x="844888" y="10033"/>
                    </a:lnTo>
                    <a:cubicBezTo>
                      <a:pt x="867673" y="-7378"/>
                      <a:pt x="900535" y="-1500"/>
                      <a:pt x="915819" y="22797"/>
                    </a:cubicBezTo>
                    <a:lnTo>
                      <a:pt x="915819" y="22797"/>
                    </a:lnTo>
                    <a:cubicBezTo>
                      <a:pt x="943475" y="66632"/>
                      <a:pt x="938828" y="123456"/>
                      <a:pt x="904398" y="162196"/>
                    </a:cubicBezTo>
                    <a:lnTo>
                      <a:pt x="533226" y="522563"/>
                    </a:lnTo>
                    <a:cubicBezTo>
                      <a:pt x="533226" y="522563"/>
                      <a:pt x="521638" y="799067"/>
                      <a:pt x="431392" y="932700"/>
                    </a:cubicBezTo>
                    <a:cubicBezTo>
                      <a:pt x="346633" y="1058271"/>
                      <a:pt x="187303" y="1133065"/>
                      <a:pt x="187303" y="11330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33"/>
              <p:cNvSpPr/>
              <p:nvPr/>
            </p:nvSpPr>
            <p:spPr>
              <a:xfrm>
                <a:off x="8455207" y="3748184"/>
                <a:ext cx="671694" cy="621229"/>
              </a:xfrm>
              <a:custGeom>
                <a:avLst/>
                <a:gdLst/>
                <a:ahLst/>
                <a:cxnLst/>
                <a:rect l="l" t="t" r="r" b="b"/>
                <a:pathLst>
                  <a:path w="671694" h="621229" extrusionOk="0">
                    <a:moveTo>
                      <a:pt x="106593" y="621230"/>
                    </a:moveTo>
                    <a:cubicBezTo>
                      <a:pt x="106593" y="621230"/>
                      <a:pt x="267378" y="576555"/>
                      <a:pt x="366245" y="475224"/>
                    </a:cubicBezTo>
                    <a:cubicBezTo>
                      <a:pt x="463881" y="375182"/>
                      <a:pt x="440872" y="336609"/>
                      <a:pt x="514098" y="251961"/>
                    </a:cubicBezTo>
                    <a:cubicBezTo>
                      <a:pt x="531061" y="232311"/>
                      <a:pt x="583574" y="189372"/>
                      <a:pt x="639334" y="145704"/>
                    </a:cubicBezTo>
                    <a:cubicBezTo>
                      <a:pt x="718383" y="83786"/>
                      <a:pt x="636255" y="-30700"/>
                      <a:pt x="567339" y="7705"/>
                    </a:cubicBezTo>
                    <a:cubicBezTo>
                      <a:pt x="482132" y="55179"/>
                      <a:pt x="380857" y="112450"/>
                      <a:pt x="288484" y="166866"/>
                    </a:cubicBezTo>
                    <a:lnTo>
                      <a:pt x="0" y="515141"/>
                    </a:lnTo>
                    <a:lnTo>
                      <a:pt x="106649" y="6212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33"/>
              <p:cNvSpPr/>
              <p:nvPr/>
            </p:nvSpPr>
            <p:spPr>
              <a:xfrm>
                <a:off x="8670505" y="3806221"/>
                <a:ext cx="248988" cy="156638"/>
              </a:xfrm>
              <a:custGeom>
                <a:avLst/>
                <a:gdLst/>
                <a:ahLst/>
                <a:cxnLst/>
                <a:rect l="l" t="t" r="r" b="b"/>
                <a:pathLst>
                  <a:path w="248988" h="156638" extrusionOk="0">
                    <a:moveTo>
                      <a:pt x="10931" y="156639"/>
                    </a:moveTo>
                    <a:cubicBezTo>
                      <a:pt x="7237" y="156639"/>
                      <a:pt x="3598" y="154735"/>
                      <a:pt x="1526" y="151264"/>
                    </a:cubicBezTo>
                    <a:cubicBezTo>
                      <a:pt x="-1553" y="146058"/>
                      <a:pt x="183" y="139340"/>
                      <a:pt x="5333" y="136260"/>
                    </a:cubicBezTo>
                    <a:lnTo>
                      <a:pt x="232459" y="1564"/>
                    </a:lnTo>
                    <a:cubicBezTo>
                      <a:pt x="237610" y="-1571"/>
                      <a:pt x="244327" y="164"/>
                      <a:pt x="247462" y="5371"/>
                    </a:cubicBezTo>
                    <a:cubicBezTo>
                      <a:pt x="250542" y="10577"/>
                      <a:pt x="248806" y="17295"/>
                      <a:pt x="243656" y="20374"/>
                    </a:cubicBezTo>
                    <a:lnTo>
                      <a:pt x="16530" y="155071"/>
                    </a:lnTo>
                    <a:cubicBezTo>
                      <a:pt x="14794" y="156135"/>
                      <a:pt x="12835" y="156639"/>
                      <a:pt x="10931" y="1566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33"/>
              <p:cNvSpPr/>
              <p:nvPr/>
            </p:nvSpPr>
            <p:spPr>
              <a:xfrm>
                <a:off x="3393891" y="0"/>
                <a:ext cx="847611" cy="1127829"/>
              </a:xfrm>
              <a:custGeom>
                <a:avLst/>
                <a:gdLst/>
                <a:ahLst/>
                <a:cxnLst/>
                <a:rect l="l" t="t" r="r" b="b"/>
                <a:pathLst>
                  <a:path w="847611" h="1127829" extrusionOk="0">
                    <a:moveTo>
                      <a:pt x="235243" y="0"/>
                    </a:moveTo>
                    <a:lnTo>
                      <a:pt x="0" y="335118"/>
                    </a:lnTo>
                    <a:lnTo>
                      <a:pt x="335958" y="861141"/>
                    </a:lnTo>
                    <a:lnTo>
                      <a:pt x="461809" y="681881"/>
                    </a:lnTo>
                    <a:lnTo>
                      <a:pt x="821001" y="1122249"/>
                    </a:lnTo>
                    <a:cubicBezTo>
                      <a:pt x="831470" y="1135069"/>
                      <a:pt x="851904" y="1123872"/>
                      <a:pt x="846809" y="1108141"/>
                    </a:cubicBezTo>
                    <a:lnTo>
                      <a:pt x="566779" y="250583"/>
                    </a:lnTo>
                    <a:lnTo>
                      <a:pt x="455315" y="409409"/>
                    </a:lnTo>
                    <a:lnTo>
                      <a:pt x="235243"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33"/>
              <p:cNvSpPr/>
              <p:nvPr/>
            </p:nvSpPr>
            <p:spPr>
              <a:xfrm>
                <a:off x="2885336" y="662398"/>
                <a:ext cx="831720" cy="731448"/>
              </a:xfrm>
              <a:custGeom>
                <a:avLst/>
                <a:gdLst/>
                <a:ahLst/>
                <a:cxnLst/>
                <a:rect l="l" t="t" r="r" b="b"/>
                <a:pathLst>
                  <a:path w="831720" h="731448" extrusionOk="0">
                    <a:moveTo>
                      <a:pt x="105361" y="112"/>
                    </a:moveTo>
                    <a:lnTo>
                      <a:pt x="0" y="315188"/>
                    </a:lnTo>
                    <a:lnTo>
                      <a:pt x="383040" y="646500"/>
                    </a:lnTo>
                    <a:lnTo>
                      <a:pt x="439416" y="477933"/>
                    </a:lnTo>
                    <a:lnTo>
                      <a:pt x="808236" y="728740"/>
                    </a:lnTo>
                    <a:cubicBezTo>
                      <a:pt x="821896" y="738033"/>
                      <a:pt x="838355" y="721518"/>
                      <a:pt x="828950" y="707858"/>
                    </a:cubicBezTo>
                    <a:lnTo>
                      <a:pt x="421221" y="118181"/>
                    </a:lnTo>
                    <a:lnTo>
                      <a:pt x="371284" y="267490"/>
                    </a:lnTo>
                    <a:lnTo>
                      <a:pt x="105361"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1" name="Google Shape;1131;p33"/>
            <p:cNvGrpSpPr/>
            <p:nvPr/>
          </p:nvGrpSpPr>
          <p:grpSpPr>
            <a:xfrm>
              <a:off x="8232827" y="2340638"/>
              <a:ext cx="669347" cy="1034986"/>
              <a:chOff x="3738665" y="1200367"/>
              <a:chExt cx="1441627" cy="2229132"/>
            </a:xfrm>
          </p:grpSpPr>
          <p:sp>
            <p:nvSpPr>
              <p:cNvPr id="1132" name="Google Shape;1132;p33"/>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33"/>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33"/>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33"/>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33"/>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33"/>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33"/>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33"/>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33"/>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33"/>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33"/>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33"/>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33"/>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33"/>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33"/>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33"/>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p40"/>
          <p:cNvSpPr txBox="1">
            <a:spLocks noGrp="1"/>
          </p:cNvSpPr>
          <p:nvPr>
            <p:ph type="title"/>
          </p:nvPr>
        </p:nvSpPr>
        <p:spPr>
          <a:xfrm>
            <a:off x="591866" y="532153"/>
            <a:ext cx="6026100" cy="38623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Solution</a:t>
            </a:r>
            <a:endParaRPr sz="2000" dirty="0"/>
          </a:p>
        </p:txBody>
      </p:sp>
      <p:sp>
        <p:nvSpPr>
          <p:cNvPr id="1612" name="Google Shape;1612;p40"/>
          <p:cNvSpPr txBox="1">
            <a:spLocks noGrp="1"/>
          </p:cNvSpPr>
          <p:nvPr>
            <p:ph type="subTitle" idx="1"/>
          </p:nvPr>
        </p:nvSpPr>
        <p:spPr>
          <a:xfrm>
            <a:off x="586388" y="838054"/>
            <a:ext cx="6026100" cy="20220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latin typeface="Roboto" panose="02000000000000000000" pitchFamily="2" charset="0"/>
                <a:ea typeface="Roboto" panose="02000000000000000000" pitchFamily="2" charset="0"/>
                <a:cs typeface="Roboto" panose="02000000000000000000" pitchFamily="2" charset="0"/>
              </a:rPr>
              <a:t>FinCombat tackles financial illiteracy by making learning about money enjoyable and accessible through interactive gameplay. It offers diverse challenges like budgeting, saving, investing, debt management, and retirement planning. Users receive personalized feedback, ensuring they grasp financial concepts effectively. </a:t>
            </a:r>
          </a:p>
          <a:p>
            <a:pPr marL="0" lvl="0" indent="0" algn="l" rtl="0">
              <a:spcBef>
                <a:spcPts val="0"/>
              </a:spcBef>
              <a:spcAft>
                <a:spcPts val="0"/>
              </a:spcAft>
              <a:buNone/>
            </a:pPr>
            <a:endParaRPr lang="en-US" sz="1050" dirty="0">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None/>
            </a:pPr>
            <a:r>
              <a:rPr lang="en-US" sz="1050" b="1" u="sng" dirty="0">
                <a:latin typeface="Roboto" panose="02000000000000000000" pitchFamily="2" charset="0"/>
                <a:ea typeface="Roboto" panose="02000000000000000000" pitchFamily="2" charset="0"/>
                <a:cs typeface="Roboto" panose="02000000000000000000" pitchFamily="2" charset="0"/>
              </a:rPr>
              <a:t>How it helps:</a:t>
            </a:r>
          </a:p>
          <a:p>
            <a:pPr marL="0" lvl="0" indent="0" algn="l" rtl="0">
              <a:spcBef>
                <a:spcPts val="0"/>
              </a:spcBef>
              <a:spcAft>
                <a:spcPts val="0"/>
              </a:spcAft>
              <a:buNone/>
            </a:pPr>
            <a:r>
              <a:rPr lang="en-US" sz="1050" dirty="0">
                <a:latin typeface="Roboto" panose="02000000000000000000" pitchFamily="2" charset="0"/>
                <a:ea typeface="Roboto" panose="02000000000000000000" pitchFamily="2" charset="0"/>
                <a:cs typeface="Roboto" panose="02000000000000000000" pitchFamily="2" charset="0"/>
              </a:rPr>
              <a:t>1. </a:t>
            </a:r>
            <a:r>
              <a:rPr lang="en-US" sz="1050" b="1" dirty="0">
                <a:latin typeface="Roboto" panose="02000000000000000000" pitchFamily="2" charset="0"/>
                <a:ea typeface="Roboto" panose="02000000000000000000" pitchFamily="2" charset="0"/>
                <a:cs typeface="Roboto" panose="02000000000000000000" pitchFamily="2" charset="0"/>
              </a:rPr>
              <a:t>Engaging Learning: </a:t>
            </a:r>
            <a:r>
              <a:rPr lang="en-US" sz="1050" dirty="0">
                <a:latin typeface="Roboto" panose="02000000000000000000" pitchFamily="2" charset="0"/>
                <a:ea typeface="Roboto" panose="02000000000000000000" pitchFamily="2" charset="0"/>
                <a:cs typeface="Roboto" panose="02000000000000000000" pitchFamily="2" charset="0"/>
              </a:rPr>
              <a:t>Users enjoy learning through game features like levels, quizzes, and interactive tutorials.</a:t>
            </a:r>
          </a:p>
          <a:p>
            <a:pPr marL="0" lvl="0" indent="0" algn="l" rtl="0">
              <a:spcBef>
                <a:spcPts val="0"/>
              </a:spcBef>
              <a:spcAft>
                <a:spcPts val="0"/>
              </a:spcAft>
              <a:buNone/>
            </a:pPr>
            <a:r>
              <a:rPr lang="en-US" sz="1050" dirty="0">
                <a:latin typeface="Roboto" panose="02000000000000000000" pitchFamily="2" charset="0"/>
                <a:ea typeface="Roboto" panose="02000000000000000000" pitchFamily="2" charset="0"/>
                <a:cs typeface="Roboto" panose="02000000000000000000" pitchFamily="2" charset="0"/>
              </a:rPr>
              <a:t>2. </a:t>
            </a:r>
            <a:r>
              <a:rPr lang="en-US" sz="1050" b="1" dirty="0">
                <a:latin typeface="Roboto" panose="02000000000000000000" pitchFamily="2" charset="0"/>
                <a:ea typeface="Roboto" panose="02000000000000000000" pitchFamily="2" charset="0"/>
                <a:cs typeface="Roboto" panose="02000000000000000000" pitchFamily="2" charset="0"/>
              </a:rPr>
              <a:t>Personalized Guidance: </a:t>
            </a:r>
            <a:r>
              <a:rPr lang="en-US" sz="1050" dirty="0">
                <a:latin typeface="Roboto" panose="02000000000000000000" pitchFamily="2" charset="0"/>
                <a:ea typeface="Roboto" panose="02000000000000000000" pitchFamily="2" charset="0"/>
                <a:cs typeface="Roboto" panose="02000000000000000000" pitchFamily="2" charset="0"/>
              </a:rPr>
              <a:t>FinCombat tailors feedback to each user, helping them understand their strengths and areas for improvement.</a:t>
            </a:r>
          </a:p>
          <a:p>
            <a:pPr marL="0" lvl="0" indent="0" algn="l" rtl="0">
              <a:spcBef>
                <a:spcPts val="0"/>
              </a:spcBef>
              <a:spcAft>
                <a:spcPts val="0"/>
              </a:spcAft>
              <a:buNone/>
            </a:pPr>
            <a:r>
              <a:rPr lang="en-US" sz="1050" dirty="0">
                <a:latin typeface="Roboto" panose="02000000000000000000" pitchFamily="2" charset="0"/>
                <a:ea typeface="Roboto" panose="02000000000000000000" pitchFamily="2" charset="0"/>
                <a:cs typeface="Roboto" panose="02000000000000000000" pitchFamily="2" charset="0"/>
              </a:rPr>
              <a:t>3. </a:t>
            </a:r>
            <a:r>
              <a:rPr lang="en-US" sz="1050" b="1" dirty="0">
                <a:latin typeface="Roboto" panose="02000000000000000000" pitchFamily="2" charset="0"/>
                <a:ea typeface="Roboto" panose="02000000000000000000" pitchFamily="2" charset="0"/>
                <a:cs typeface="Roboto" panose="02000000000000000000" pitchFamily="2" charset="0"/>
              </a:rPr>
              <a:t>Inclusivity: </a:t>
            </a:r>
            <a:r>
              <a:rPr lang="en-US" sz="1050" dirty="0">
                <a:latin typeface="Roboto" panose="02000000000000000000" pitchFamily="2" charset="0"/>
                <a:ea typeface="Roboto" panose="02000000000000000000" pitchFamily="2" charset="0"/>
                <a:cs typeface="Roboto" panose="02000000000000000000" pitchFamily="2" charset="0"/>
              </a:rPr>
              <a:t>It's designed for everyone, ensuring all users, regardless of age or ability, can benefit from financial education.</a:t>
            </a:r>
          </a:p>
        </p:txBody>
      </p:sp>
      <p:grpSp>
        <p:nvGrpSpPr>
          <p:cNvPr id="1613" name="Google Shape;1613;p40"/>
          <p:cNvGrpSpPr/>
          <p:nvPr/>
        </p:nvGrpSpPr>
        <p:grpSpPr>
          <a:xfrm>
            <a:off x="3967439" y="539504"/>
            <a:ext cx="4961988" cy="4064507"/>
            <a:chOff x="3967439" y="539504"/>
            <a:chExt cx="4961988" cy="4064507"/>
          </a:xfrm>
        </p:grpSpPr>
        <p:grpSp>
          <p:nvGrpSpPr>
            <p:cNvPr id="1614" name="Google Shape;1614;p40"/>
            <p:cNvGrpSpPr/>
            <p:nvPr/>
          </p:nvGrpSpPr>
          <p:grpSpPr>
            <a:xfrm>
              <a:off x="6815896" y="1708865"/>
              <a:ext cx="703658" cy="1088039"/>
              <a:chOff x="3738665" y="1200367"/>
              <a:chExt cx="1441627" cy="2229132"/>
            </a:xfrm>
          </p:grpSpPr>
          <p:sp>
            <p:nvSpPr>
              <p:cNvPr id="1615" name="Google Shape;1615;p40"/>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40"/>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40"/>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40"/>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40"/>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40"/>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40"/>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40"/>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40"/>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40"/>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40"/>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40"/>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40"/>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40"/>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40"/>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40"/>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31" name="Google Shape;1631;p40"/>
            <p:cNvGrpSpPr/>
            <p:nvPr/>
          </p:nvGrpSpPr>
          <p:grpSpPr>
            <a:xfrm flipH="1">
              <a:off x="5915695" y="1253758"/>
              <a:ext cx="3013732" cy="3350253"/>
              <a:chOff x="3011478" y="0"/>
              <a:chExt cx="6168096" cy="6856842"/>
            </a:xfrm>
          </p:grpSpPr>
          <p:sp>
            <p:nvSpPr>
              <p:cNvPr id="1632" name="Google Shape;1632;p40"/>
              <p:cNvSpPr/>
              <p:nvPr/>
            </p:nvSpPr>
            <p:spPr>
              <a:xfrm>
                <a:off x="3369471" y="4500273"/>
                <a:ext cx="2989330" cy="134924"/>
              </a:xfrm>
              <a:custGeom>
                <a:avLst/>
                <a:gdLst/>
                <a:ahLst/>
                <a:cxnLst/>
                <a:rect l="l" t="t" r="r" b="b"/>
                <a:pathLst>
                  <a:path w="2989330" h="134924" extrusionOk="0">
                    <a:moveTo>
                      <a:pt x="2989330" y="134898"/>
                    </a:moveTo>
                    <a:lnTo>
                      <a:pt x="0" y="134898"/>
                    </a:lnTo>
                    <a:cubicBezTo>
                      <a:pt x="0" y="60455"/>
                      <a:pt x="60455" y="0"/>
                      <a:pt x="134899" y="0"/>
                    </a:cubicBezTo>
                    <a:lnTo>
                      <a:pt x="2854432" y="0"/>
                    </a:lnTo>
                    <a:cubicBezTo>
                      <a:pt x="2891667" y="0"/>
                      <a:pt x="2925379" y="15225"/>
                      <a:pt x="2949860" y="39497"/>
                    </a:cubicBezTo>
                    <a:cubicBezTo>
                      <a:pt x="2974342" y="63978"/>
                      <a:pt x="2989330" y="97690"/>
                      <a:pt x="2989330" y="13492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40"/>
              <p:cNvSpPr/>
              <p:nvPr/>
            </p:nvSpPr>
            <p:spPr>
              <a:xfrm>
                <a:off x="3369471" y="4500273"/>
                <a:ext cx="983234" cy="134924"/>
              </a:xfrm>
              <a:custGeom>
                <a:avLst/>
                <a:gdLst/>
                <a:ahLst/>
                <a:cxnLst/>
                <a:rect l="l" t="t" r="r" b="b"/>
                <a:pathLst>
                  <a:path w="983234" h="134924" extrusionOk="0">
                    <a:moveTo>
                      <a:pt x="983208" y="134898"/>
                    </a:moveTo>
                    <a:lnTo>
                      <a:pt x="0" y="134898"/>
                    </a:lnTo>
                    <a:cubicBezTo>
                      <a:pt x="0" y="60455"/>
                      <a:pt x="60455" y="0"/>
                      <a:pt x="134899" y="0"/>
                    </a:cubicBezTo>
                    <a:lnTo>
                      <a:pt x="848309" y="0"/>
                    </a:lnTo>
                    <a:cubicBezTo>
                      <a:pt x="885518" y="0"/>
                      <a:pt x="919256" y="15225"/>
                      <a:pt x="943738" y="39497"/>
                    </a:cubicBezTo>
                    <a:cubicBezTo>
                      <a:pt x="968009" y="63978"/>
                      <a:pt x="983234" y="97690"/>
                      <a:pt x="983234" y="13492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40"/>
              <p:cNvSpPr/>
              <p:nvPr/>
            </p:nvSpPr>
            <p:spPr>
              <a:xfrm>
                <a:off x="3374783" y="4635171"/>
                <a:ext cx="5804791" cy="2221671"/>
              </a:xfrm>
              <a:custGeom>
                <a:avLst/>
                <a:gdLst/>
                <a:ahLst/>
                <a:cxnLst/>
                <a:rect l="l" t="t" r="r" b="b"/>
                <a:pathLst>
                  <a:path w="5804791" h="2221671" extrusionOk="0">
                    <a:moveTo>
                      <a:pt x="80702" y="0"/>
                    </a:moveTo>
                    <a:cubicBezTo>
                      <a:pt x="36131" y="0"/>
                      <a:pt x="0" y="36131"/>
                      <a:pt x="0" y="80703"/>
                    </a:cubicBezTo>
                    <a:lnTo>
                      <a:pt x="0" y="2140969"/>
                    </a:lnTo>
                    <a:cubicBezTo>
                      <a:pt x="0" y="2185541"/>
                      <a:pt x="36131" y="2221672"/>
                      <a:pt x="80702" y="2221672"/>
                    </a:cubicBezTo>
                    <a:lnTo>
                      <a:pt x="5724089" y="2221672"/>
                    </a:lnTo>
                    <a:cubicBezTo>
                      <a:pt x="5768661" y="2221672"/>
                      <a:pt x="5804792" y="2185541"/>
                      <a:pt x="5804792" y="2140969"/>
                    </a:cubicBezTo>
                    <a:lnTo>
                      <a:pt x="5804792" y="80703"/>
                    </a:lnTo>
                    <a:cubicBezTo>
                      <a:pt x="5804792" y="36131"/>
                      <a:pt x="5768661" y="0"/>
                      <a:pt x="5724089" y="0"/>
                    </a:cubicBezTo>
                    <a:lnTo>
                      <a:pt x="8070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40"/>
              <p:cNvSpPr/>
              <p:nvPr/>
            </p:nvSpPr>
            <p:spPr>
              <a:xfrm>
                <a:off x="3374783" y="4635171"/>
                <a:ext cx="2757320" cy="2213861"/>
              </a:xfrm>
              <a:custGeom>
                <a:avLst/>
                <a:gdLst/>
                <a:ahLst/>
                <a:cxnLst/>
                <a:rect l="l" t="t" r="r" b="b"/>
                <a:pathLst>
                  <a:path w="2757320" h="2213861" extrusionOk="0">
                    <a:moveTo>
                      <a:pt x="80702" y="0"/>
                    </a:moveTo>
                    <a:cubicBezTo>
                      <a:pt x="36131" y="0"/>
                      <a:pt x="0" y="36131"/>
                      <a:pt x="0" y="80703"/>
                    </a:cubicBezTo>
                    <a:lnTo>
                      <a:pt x="0" y="2133159"/>
                    </a:lnTo>
                    <a:cubicBezTo>
                      <a:pt x="0" y="2177731"/>
                      <a:pt x="36131" y="2213862"/>
                      <a:pt x="80702" y="2213862"/>
                    </a:cubicBezTo>
                    <a:lnTo>
                      <a:pt x="2676619" y="2213862"/>
                    </a:lnTo>
                    <a:cubicBezTo>
                      <a:pt x="2721190" y="2213862"/>
                      <a:pt x="2757321" y="2177731"/>
                      <a:pt x="2757321" y="2133159"/>
                    </a:cubicBezTo>
                    <a:lnTo>
                      <a:pt x="2757321" y="80703"/>
                    </a:lnTo>
                    <a:cubicBezTo>
                      <a:pt x="2757321" y="36131"/>
                      <a:pt x="2721190" y="0"/>
                      <a:pt x="2676619" y="0"/>
                    </a:cubicBezTo>
                    <a:lnTo>
                      <a:pt x="8070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40"/>
              <p:cNvSpPr/>
              <p:nvPr/>
            </p:nvSpPr>
            <p:spPr>
              <a:xfrm>
                <a:off x="3374783" y="5365438"/>
                <a:ext cx="2757320" cy="20563"/>
              </a:xfrm>
              <a:custGeom>
                <a:avLst/>
                <a:gdLst/>
                <a:ahLst/>
                <a:cxnLst/>
                <a:rect l="l" t="t" r="r" b="b"/>
                <a:pathLst>
                  <a:path w="2757320" h="20563" extrusionOk="0">
                    <a:moveTo>
                      <a:pt x="0" y="0"/>
                    </a:moveTo>
                    <a:lnTo>
                      <a:pt x="2757321" y="0"/>
                    </a:lnTo>
                    <a:lnTo>
                      <a:pt x="2757321" y="20563"/>
                    </a:lnTo>
                    <a:lnTo>
                      <a:pt x="0" y="20563"/>
                    </a:lnTo>
                    <a:close/>
                  </a:path>
                </a:pathLst>
              </a:custGeom>
              <a:solidFill>
                <a:srgbClr val="009A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40"/>
              <p:cNvSpPr/>
              <p:nvPr/>
            </p:nvSpPr>
            <p:spPr>
              <a:xfrm>
                <a:off x="6132104" y="5365438"/>
                <a:ext cx="3047470" cy="20563"/>
              </a:xfrm>
              <a:custGeom>
                <a:avLst/>
                <a:gdLst/>
                <a:ahLst/>
                <a:cxnLst/>
                <a:rect l="l" t="t" r="r" b="b"/>
                <a:pathLst>
                  <a:path w="3047470" h="20563" extrusionOk="0">
                    <a:moveTo>
                      <a:pt x="0" y="0"/>
                    </a:moveTo>
                    <a:lnTo>
                      <a:pt x="3047471" y="0"/>
                    </a:lnTo>
                    <a:lnTo>
                      <a:pt x="3047471" y="20563"/>
                    </a:lnTo>
                    <a:lnTo>
                      <a:pt x="0" y="2056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40"/>
              <p:cNvSpPr/>
              <p:nvPr/>
            </p:nvSpPr>
            <p:spPr>
              <a:xfrm>
                <a:off x="3374783" y="6105986"/>
                <a:ext cx="2757320" cy="20563"/>
              </a:xfrm>
              <a:custGeom>
                <a:avLst/>
                <a:gdLst/>
                <a:ahLst/>
                <a:cxnLst/>
                <a:rect l="l" t="t" r="r" b="b"/>
                <a:pathLst>
                  <a:path w="2757320" h="20563" extrusionOk="0">
                    <a:moveTo>
                      <a:pt x="0" y="0"/>
                    </a:moveTo>
                    <a:lnTo>
                      <a:pt x="2757321" y="0"/>
                    </a:lnTo>
                    <a:lnTo>
                      <a:pt x="2757321" y="20564"/>
                    </a:lnTo>
                    <a:lnTo>
                      <a:pt x="0" y="2056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40"/>
              <p:cNvSpPr/>
              <p:nvPr/>
            </p:nvSpPr>
            <p:spPr>
              <a:xfrm>
                <a:off x="6132104" y="6105986"/>
                <a:ext cx="3047470" cy="20563"/>
              </a:xfrm>
              <a:custGeom>
                <a:avLst/>
                <a:gdLst/>
                <a:ahLst/>
                <a:cxnLst/>
                <a:rect l="l" t="t" r="r" b="b"/>
                <a:pathLst>
                  <a:path w="3047470" h="20563" extrusionOk="0">
                    <a:moveTo>
                      <a:pt x="0" y="0"/>
                    </a:moveTo>
                    <a:lnTo>
                      <a:pt x="3047471" y="0"/>
                    </a:lnTo>
                    <a:lnTo>
                      <a:pt x="3047471" y="20564"/>
                    </a:lnTo>
                    <a:lnTo>
                      <a:pt x="0" y="2056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40"/>
              <p:cNvSpPr/>
              <p:nvPr/>
            </p:nvSpPr>
            <p:spPr>
              <a:xfrm>
                <a:off x="7098509" y="4635171"/>
                <a:ext cx="697422" cy="2213861"/>
              </a:xfrm>
              <a:custGeom>
                <a:avLst/>
                <a:gdLst/>
                <a:ahLst/>
                <a:cxnLst/>
                <a:rect l="l" t="t" r="r" b="b"/>
                <a:pathLst>
                  <a:path w="697422" h="2213861" extrusionOk="0">
                    <a:moveTo>
                      <a:pt x="0" y="0"/>
                    </a:moveTo>
                    <a:lnTo>
                      <a:pt x="697423" y="0"/>
                    </a:lnTo>
                    <a:lnTo>
                      <a:pt x="697423" y="2213861"/>
                    </a:lnTo>
                    <a:lnTo>
                      <a:pt x="0" y="221386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40"/>
              <p:cNvSpPr/>
              <p:nvPr/>
            </p:nvSpPr>
            <p:spPr>
              <a:xfrm>
                <a:off x="7098509" y="4635171"/>
                <a:ext cx="107287" cy="2213861"/>
              </a:xfrm>
              <a:custGeom>
                <a:avLst/>
                <a:gdLst/>
                <a:ahLst/>
                <a:cxnLst/>
                <a:rect l="l" t="t" r="r" b="b"/>
                <a:pathLst>
                  <a:path w="107287" h="2213861" extrusionOk="0">
                    <a:moveTo>
                      <a:pt x="0" y="0"/>
                    </a:moveTo>
                    <a:lnTo>
                      <a:pt x="107288" y="0"/>
                    </a:lnTo>
                    <a:lnTo>
                      <a:pt x="107288" y="2213861"/>
                    </a:lnTo>
                    <a:lnTo>
                      <a:pt x="0" y="22138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40"/>
              <p:cNvSpPr/>
              <p:nvPr/>
            </p:nvSpPr>
            <p:spPr>
              <a:xfrm>
                <a:off x="7688617" y="4635171"/>
                <a:ext cx="107287" cy="2213861"/>
              </a:xfrm>
              <a:custGeom>
                <a:avLst/>
                <a:gdLst/>
                <a:ahLst/>
                <a:cxnLst/>
                <a:rect l="l" t="t" r="r" b="b"/>
                <a:pathLst>
                  <a:path w="107287" h="2213861" extrusionOk="0">
                    <a:moveTo>
                      <a:pt x="0" y="0"/>
                    </a:moveTo>
                    <a:lnTo>
                      <a:pt x="107288" y="0"/>
                    </a:lnTo>
                    <a:lnTo>
                      <a:pt x="107288" y="2213861"/>
                    </a:lnTo>
                    <a:lnTo>
                      <a:pt x="0" y="221386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40"/>
              <p:cNvSpPr/>
              <p:nvPr/>
            </p:nvSpPr>
            <p:spPr>
              <a:xfrm>
                <a:off x="3011478" y="4635171"/>
                <a:ext cx="2711486" cy="1569161"/>
              </a:xfrm>
              <a:custGeom>
                <a:avLst/>
                <a:gdLst/>
                <a:ahLst/>
                <a:cxnLst/>
                <a:rect l="l" t="t" r="r" b="b"/>
                <a:pathLst>
                  <a:path w="2711486" h="1569161" extrusionOk="0">
                    <a:moveTo>
                      <a:pt x="2711487" y="0"/>
                    </a:moveTo>
                    <a:lnTo>
                      <a:pt x="386262" y="0"/>
                    </a:lnTo>
                    <a:cubicBezTo>
                      <a:pt x="172923" y="0"/>
                      <a:pt x="0" y="172949"/>
                      <a:pt x="0" y="386262"/>
                    </a:cubicBezTo>
                    <a:lnTo>
                      <a:pt x="0" y="1503369"/>
                    </a:lnTo>
                    <a:cubicBezTo>
                      <a:pt x="0" y="1539711"/>
                      <a:pt x="29452" y="1569162"/>
                      <a:pt x="65793" y="1569162"/>
                    </a:cubicBezTo>
                    <a:lnTo>
                      <a:pt x="2259432" y="1569162"/>
                    </a:lnTo>
                    <a:cubicBezTo>
                      <a:pt x="2295773" y="1569162"/>
                      <a:pt x="2325225" y="1539711"/>
                      <a:pt x="2325225" y="1503369"/>
                    </a:cubicBezTo>
                    <a:lnTo>
                      <a:pt x="2325225" y="386262"/>
                    </a:lnTo>
                    <a:cubicBezTo>
                      <a:pt x="2325225" y="172923"/>
                      <a:pt x="2498174" y="0"/>
                      <a:pt x="2711487" y="0"/>
                    </a:cubicBezTo>
                    <a:lnTo>
                      <a:pt x="2711487"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40"/>
              <p:cNvSpPr/>
              <p:nvPr/>
            </p:nvSpPr>
            <p:spPr>
              <a:xfrm>
                <a:off x="3201966" y="4621787"/>
                <a:ext cx="2274184" cy="1349169"/>
              </a:xfrm>
              <a:custGeom>
                <a:avLst/>
                <a:gdLst/>
                <a:ahLst/>
                <a:cxnLst/>
                <a:rect l="l" t="t" r="r" b="b"/>
                <a:pathLst>
                  <a:path w="2274184" h="1349169" extrusionOk="0">
                    <a:moveTo>
                      <a:pt x="1520251" y="1349143"/>
                    </a:moveTo>
                    <a:lnTo>
                      <a:pt x="368223" y="1349143"/>
                    </a:lnTo>
                    <a:cubicBezTo>
                      <a:pt x="360834" y="1349143"/>
                      <a:pt x="354865" y="1343148"/>
                      <a:pt x="354865" y="1335759"/>
                    </a:cubicBezTo>
                    <a:cubicBezTo>
                      <a:pt x="354865" y="1147453"/>
                      <a:pt x="201664" y="994252"/>
                      <a:pt x="13358" y="994252"/>
                    </a:cubicBezTo>
                    <a:cubicBezTo>
                      <a:pt x="5969" y="994252"/>
                      <a:pt x="0" y="988257"/>
                      <a:pt x="0" y="980868"/>
                    </a:cubicBezTo>
                    <a:lnTo>
                      <a:pt x="0" y="399620"/>
                    </a:lnTo>
                    <a:cubicBezTo>
                      <a:pt x="0" y="179260"/>
                      <a:pt x="179260" y="0"/>
                      <a:pt x="399647" y="0"/>
                    </a:cubicBezTo>
                    <a:cubicBezTo>
                      <a:pt x="407036" y="0"/>
                      <a:pt x="413005" y="5996"/>
                      <a:pt x="413005" y="13385"/>
                    </a:cubicBezTo>
                    <a:cubicBezTo>
                      <a:pt x="413005" y="20774"/>
                      <a:pt x="407010" y="26769"/>
                      <a:pt x="399647" y="26769"/>
                    </a:cubicBezTo>
                    <a:cubicBezTo>
                      <a:pt x="194012" y="26769"/>
                      <a:pt x="26743" y="194038"/>
                      <a:pt x="26743" y="399647"/>
                    </a:cubicBezTo>
                    <a:lnTo>
                      <a:pt x="26743" y="967746"/>
                    </a:lnTo>
                    <a:cubicBezTo>
                      <a:pt x="219204" y="974662"/>
                      <a:pt x="374482" y="1129940"/>
                      <a:pt x="381371" y="1322374"/>
                    </a:cubicBezTo>
                    <a:lnTo>
                      <a:pt x="1507156" y="1322374"/>
                    </a:lnTo>
                    <a:cubicBezTo>
                      <a:pt x="1514072" y="1130255"/>
                      <a:pt x="1669087" y="975003"/>
                      <a:pt x="1861205" y="967798"/>
                    </a:cubicBezTo>
                    <a:lnTo>
                      <a:pt x="1861205" y="399620"/>
                    </a:lnTo>
                    <a:cubicBezTo>
                      <a:pt x="1861205" y="179260"/>
                      <a:pt x="2040465" y="0"/>
                      <a:pt x="2260826" y="0"/>
                    </a:cubicBezTo>
                    <a:cubicBezTo>
                      <a:pt x="2268215" y="0"/>
                      <a:pt x="2274184" y="5996"/>
                      <a:pt x="2274184" y="13385"/>
                    </a:cubicBezTo>
                    <a:cubicBezTo>
                      <a:pt x="2274184" y="20774"/>
                      <a:pt x="2268189" y="26769"/>
                      <a:pt x="2260826" y="26769"/>
                    </a:cubicBezTo>
                    <a:cubicBezTo>
                      <a:pt x="2055191" y="26769"/>
                      <a:pt x="1887922" y="194038"/>
                      <a:pt x="1887922" y="399647"/>
                    </a:cubicBezTo>
                    <a:lnTo>
                      <a:pt x="1887922" y="980946"/>
                    </a:lnTo>
                    <a:cubicBezTo>
                      <a:pt x="1887922" y="988309"/>
                      <a:pt x="1881953" y="994305"/>
                      <a:pt x="1874564" y="994331"/>
                    </a:cubicBezTo>
                    <a:cubicBezTo>
                      <a:pt x="1686574" y="994621"/>
                      <a:pt x="1533610" y="1147795"/>
                      <a:pt x="1533610" y="1335785"/>
                    </a:cubicBezTo>
                    <a:cubicBezTo>
                      <a:pt x="1533610" y="1343174"/>
                      <a:pt x="1527614" y="1349169"/>
                      <a:pt x="1520251" y="13491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40"/>
              <p:cNvSpPr/>
              <p:nvPr/>
            </p:nvSpPr>
            <p:spPr>
              <a:xfrm>
                <a:off x="3684261" y="4635171"/>
                <a:ext cx="1217820" cy="267009"/>
              </a:xfrm>
              <a:custGeom>
                <a:avLst/>
                <a:gdLst/>
                <a:ahLst/>
                <a:cxnLst/>
                <a:rect l="l" t="t" r="r" b="b"/>
                <a:pathLst>
                  <a:path w="1217820" h="267009" extrusionOk="0">
                    <a:moveTo>
                      <a:pt x="0" y="0"/>
                    </a:moveTo>
                    <a:cubicBezTo>
                      <a:pt x="0" y="147468"/>
                      <a:pt x="272611" y="267010"/>
                      <a:pt x="608910" y="267010"/>
                    </a:cubicBezTo>
                    <a:cubicBezTo>
                      <a:pt x="945210" y="267010"/>
                      <a:pt x="1217821" y="147468"/>
                      <a:pt x="1217821"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40"/>
              <p:cNvSpPr/>
              <p:nvPr/>
            </p:nvSpPr>
            <p:spPr>
              <a:xfrm>
                <a:off x="5630008" y="2145123"/>
                <a:ext cx="327253" cy="169388"/>
              </a:xfrm>
              <a:custGeom>
                <a:avLst/>
                <a:gdLst/>
                <a:ahLst/>
                <a:cxnLst/>
                <a:rect l="l" t="t" r="r" b="b"/>
                <a:pathLst>
                  <a:path w="327253" h="169388" extrusionOk="0">
                    <a:moveTo>
                      <a:pt x="0" y="0"/>
                    </a:moveTo>
                    <a:cubicBezTo>
                      <a:pt x="0" y="0"/>
                      <a:pt x="181232" y="22693"/>
                      <a:pt x="327254" y="159827"/>
                    </a:cubicBezTo>
                    <a:cubicBezTo>
                      <a:pt x="327254" y="159827"/>
                      <a:pt x="282814" y="191382"/>
                      <a:pt x="148914" y="139842"/>
                    </a:cubicBezTo>
                    <a:cubicBezTo>
                      <a:pt x="15015" y="88302"/>
                      <a:pt x="0" y="0"/>
                      <a:pt x="0"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40"/>
              <p:cNvSpPr/>
              <p:nvPr/>
            </p:nvSpPr>
            <p:spPr>
              <a:xfrm>
                <a:off x="5573393" y="1582841"/>
                <a:ext cx="627817" cy="844359"/>
              </a:xfrm>
              <a:custGeom>
                <a:avLst/>
                <a:gdLst/>
                <a:ahLst/>
                <a:cxnLst/>
                <a:rect l="l" t="t" r="r" b="b"/>
                <a:pathLst>
                  <a:path w="627817" h="844359" extrusionOk="0">
                    <a:moveTo>
                      <a:pt x="331119" y="283939"/>
                    </a:moveTo>
                    <a:cubicBezTo>
                      <a:pt x="309872" y="268293"/>
                      <a:pt x="283445" y="239157"/>
                      <a:pt x="299775" y="139416"/>
                    </a:cubicBezTo>
                    <a:cubicBezTo>
                      <a:pt x="302693" y="121561"/>
                      <a:pt x="304928" y="105783"/>
                      <a:pt x="306611" y="91873"/>
                    </a:cubicBezTo>
                    <a:cubicBezTo>
                      <a:pt x="312370" y="44198"/>
                      <a:pt x="276476" y="1756"/>
                      <a:pt x="228512" y="73"/>
                    </a:cubicBezTo>
                    <a:lnTo>
                      <a:pt x="227171" y="21"/>
                    </a:lnTo>
                    <a:cubicBezTo>
                      <a:pt x="208291" y="-637"/>
                      <a:pt x="193276" y="14562"/>
                      <a:pt x="193801" y="33101"/>
                    </a:cubicBezTo>
                    <a:cubicBezTo>
                      <a:pt x="195301" y="84641"/>
                      <a:pt x="189331" y="176125"/>
                      <a:pt x="170082" y="212703"/>
                    </a:cubicBezTo>
                    <a:cubicBezTo>
                      <a:pt x="84568" y="375212"/>
                      <a:pt x="93193" y="538510"/>
                      <a:pt x="93193" y="538510"/>
                    </a:cubicBezTo>
                    <a:lnTo>
                      <a:pt x="0" y="702124"/>
                    </a:lnTo>
                    <a:lnTo>
                      <a:pt x="269771" y="844359"/>
                    </a:lnTo>
                    <a:lnTo>
                      <a:pt x="319602" y="686399"/>
                    </a:lnTo>
                    <a:lnTo>
                      <a:pt x="543959" y="641906"/>
                    </a:lnTo>
                    <a:cubicBezTo>
                      <a:pt x="565785" y="637567"/>
                      <a:pt x="585823" y="626918"/>
                      <a:pt x="601600" y="611219"/>
                    </a:cubicBezTo>
                    <a:lnTo>
                      <a:pt x="627817" y="585160"/>
                    </a:lnTo>
                    <a:lnTo>
                      <a:pt x="545852" y="264927"/>
                    </a:lnTo>
                    <a:cubicBezTo>
                      <a:pt x="541093" y="246309"/>
                      <a:pt x="522107" y="235054"/>
                      <a:pt x="503490" y="239840"/>
                    </a:cubicBezTo>
                    <a:lnTo>
                      <a:pt x="331172" y="283965"/>
                    </a:ln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40"/>
              <p:cNvSpPr/>
              <p:nvPr/>
            </p:nvSpPr>
            <p:spPr>
              <a:xfrm>
                <a:off x="5878639" y="1861631"/>
                <a:ext cx="75576" cy="303503"/>
              </a:xfrm>
              <a:custGeom>
                <a:avLst/>
                <a:gdLst/>
                <a:ahLst/>
                <a:cxnLst/>
                <a:rect l="l" t="t" r="r" b="b"/>
                <a:pathLst>
                  <a:path w="75576" h="303503" extrusionOk="0">
                    <a:moveTo>
                      <a:pt x="5152" y="303503"/>
                    </a:moveTo>
                    <a:cubicBezTo>
                      <a:pt x="3810" y="303503"/>
                      <a:pt x="2469" y="302977"/>
                      <a:pt x="1444" y="301925"/>
                    </a:cubicBezTo>
                    <a:cubicBezTo>
                      <a:pt x="-528" y="299874"/>
                      <a:pt x="-476" y="296640"/>
                      <a:pt x="1575" y="294641"/>
                    </a:cubicBezTo>
                    <a:cubicBezTo>
                      <a:pt x="131346" y="168867"/>
                      <a:pt x="26188" y="14562"/>
                      <a:pt x="21639" y="8067"/>
                    </a:cubicBezTo>
                    <a:cubicBezTo>
                      <a:pt x="20009" y="5727"/>
                      <a:pt x="20587" y="2545"/>
                      <a:pt x="22901" y="915"/>
                    </a:cubicBezTo>
                    <a:cubicBezTo>
                      <a:pt x="25189" y="-689"/>
                      <a:pt x="28424" y="-137"/>
                      <a:pt x="30054" y="2203"/>
                    </a:cubicBezTo>
                    <a:cubicBezTo>
                      <a:pt x="31211" y="3860"/>
                      <a:pt x="144810" y="170130"/>
                      <a:pt x="8702" y="302057"/>
                    </a:cubicBezTo>
                    <a:cubicBezTo>
                      <a:pt x="7702" y="303030"/>
                      <a:pt x="6414" y="303503"/>
                      <a:pt x="5125" y="303503"/>
                    </a:cubicBez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40"/>
              <p:cNvSpPr/>
              <p:nvPr/>
            </p:nvSpPr>
            <p:spPr>
              <a:xfrm>
                <a:off x="5600057" y="2136629"/>
                <a:ext cx="292911" cy="212182"/>
              </a:xfrm>
              <a:custGeom>
                <a:avLst/>
                <a:gdLst/>
                <a:ahLst/>
                <a:cxnLst/>
                <a:rect l="l" t="t" r="r" b="b"/>
                <a:pathLst>
                  <a:path w="292911" h="212182" extrusionOk="0">
                    <a:moveTo>
                      <a:pt x="292911" y="132584"/>
                    </a:moveTo>
                    <a:cubicBezTo>
                      <a:pt x="292911" y="132584"/>
                      <a:pt x="163219" y="114125"/>
                      <a:pt x="57772" y="0"/>
                    </a:cubicBezTo>
                    <a:lnTo>
                      <a:pt x="0" y="102186"/>
                    </a:lnTo>
                    <a:lnTo>
                      <a:pt x="267798" y="212182"/>
                    </a:lnTo>
                    <a:lnTo>
                      <a:pt x="292911" y="132611"/>
                    </a:ln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40"/>
              <p:cNvSpPr/>
              <p:nvPr/>
            </p:nvSpPr>
            <p:spPr>
              <a:xfrm>
                <a:off x="5995401" y="1994184"/>
                <a:ext cx="185441" cy="123844"/>
              </a:xfrm>
              <a:custGeom>
                <a:avLst/>
                <a:gdLst/>
                <a:ahLst/>
                <a:cxnLst/>
                <a:rect l="l" t="t" r="r" b="b"/>
                <a:pathLst>
                  <a:path w="185441" h="123844" extrusionOk="0">
                    <a:moveTo>
                      <a:pt x="58026" y="122382"/>
                    </a:moveTo>
                    <a:lnTo>
                      <a:pt x="184325" y="90064"/>
                    </a:lnTo>
                    <a:lnTo>
                      <a:pt x="184325" y="90064"/>
                    </a:lnTo>
                    <a:cubicBezTo>
                      <a:pt x="188638" y="58193"/>
                      <a:pt x="180354" y="25875"/>
                      <a:pt x="161263" y="0"/>
                    </a:cubicBezTo>
                    <a:lnTo>
                      <a:pt x="161263" y="0"/>
                    </a:lnTo>
                    <a:lnTo>
                      <a:pt x="34964" y="32318"/>
                    </a:lnTo>
                    <a:cubicBezTo>
                      <a:pt x="10088" y="38681"/>
                      <a:pt x="-4901" y="64005"/>
                      <a:pt x="1463" y="88880"/>
                    </a:cubicBezTo>
                    <a:lnTo>
                      <a:pt x="1463" y="88880"/>
                    </a:lnTo>
                    <a:cubicBezTo>
                      <a:pt x="7826" y="113757"/>
                      <a:pt x="33149" y="128745"/>
                      <a:pt x="58026" y="122382"/>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40"/>
              <p:cNvSpPr/>
              <p:nvPr/>
            </p:nvSpPr>
            <p:spPr>
              <a:xfrm>
                <a:off x="6044408" y="2084221"/>
                <a:ext cx="157374" cy="110494"/>
              </a:xfrm>
              <a:custGeom>
                <a:avLst/>
                <a:gdLst/>
                <a:ahLst/>
                <a:cxnLst/>
                <a:rect l="l" t="t" r="r" b="b"/>
                <a:pathLst>
                  <a:path w="157374" h="110494" extrusionOk="0">
                    <a:moveTo>
                      <a:pt x="53327" y="109155"/>
                    </a:moveTo>
                    <a:lnTo>
                      <a:pt x="156486" y="82754"/>
                    </a:lnTo>
                    <a:lnTo>
                      <a:pt x="156486" y="82754"/>
                    </a:lnTo>
                    <a:cubicBezTo>
                      <a:pt x="160115" y="53486"/>
                      <a:pt x="152542" y="23929"/>
                      <a:pt x="135292" y="0"/>
                    </a:cubicBezTo>
                    <a:lnTo>
                      <a:pt x="135292" y="0"/>
                    </a:lnTo>
                    <a:lnTo>
                      <a:pt x="32132" y="26401"/>
                    </a:lnTo>
                    <a:cubicBezTo>
                      <a:pt x="9281" y="32239"/>
                      <a:pt x="-4498" y="55511"/>
                      <a:pt x="1340" y="78362"/>
                    </a:cubicBezTo>
                    <a:lnTo>
                      <a:pt x="1340" y="78362"/>
                    </a:lnTo>
                    <a:cubicBezTo>
                      <a:pt x="7204" y="101213"/>
                      <a:pt x="30449" y="114993"/>
                      <a:pt x="53301" y="109155"/>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40"/>
              <p:cNvSpPr/>
              <p:nvPr/>
            </p:nvSpPr>
            <p:spPr>
              <a:xfrm>
                <a:off x="5941520" y="1904120"/>
                <a:ext cx="217317" cy="131733"/>
              </a:xfrm>
              <a:custGeom>
                <a:avLst/>
                <a:gdLst/>
                <a:ahLst/>
                <a:cxnLst/>
                <a:rect l="l" t="t" r="r" b="b"/>
                <a:pathLst>
                  <a:path w="217317" h="131733" extrusionOk="0">
                    <a:moveTo>
                      <a:pt x="58025" y="130271"/>
                    </a:moveTo>
                    <a:lnTo>
                      <a:pt x="215144" y="90064"/>
                    </a:lnTo>
                    <a:lnTo>
                      <a:pt x="215144" y="90064"/>
                    </a:lnTo>
                    <a:cubicBezTo>
                      <a:pt x="221718" y="58088"/>
                      <a:pt x="213198" y="24876"/>
                      <a:pt x="192083" y="0"/>
                    </a:cubicBezTo>
                    <a:lnTo>
                      <a:pt x="192083" y="0"/>
                    </a:lnTo>
                    <a:lnTo>
                      <a:pt x="34964" y="40207"/>
                    </a:lnTo>
                    <a:cubicBezTo>
                      <a:pt x="10088" y="46570"/>
                      <a:pt x="-4901" y="71893"/>
                      <a:pt x="1463" y="96769"/>
                    </a:cubicBezTo>
                    <a:lnTo>
                      <a:pt x="1463" y="96769"/>
                    </a:lnTo>
                    <a:cubicBezTo>
                      <a:pt x="7826" y="121645"/>
                      <a:pt x="33149" y="136634"/>
                      <a:pt x="58025" y="130271"/>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40"/>
              <p:cNvSpPr/>
              <p:nvPr/>
            </p:nvSpPr>
            <p:spPr>
              <a:xfrm>
                <a:off x="5923419" y="1760029"/>
                <a:ext cx="428942" cy="192975"/>
              </a:xfrm>
              <a:custGeom>
                <a:avLst/>
                <a:gdLst/>
                <a:ahLst/>
                <a:cxnLst/>
                <a:rect l="l" t="t" r="r" b="b"/>
                <a:pathLst>
                  <a:path w="428942" h="192975" extrusionOk="0">
                    <a:moveTo>
                      <a:pt x="0" y="104884"/>
                    </a:moveTo>
                    <a:lnTo>
                      <a:pt x="374324" y="1567"/>
                    </a:lnTo>
                    <a:cubicBezTo>
                      <a:pt x="396991" y="-4692"/>
                      <a:pt x="420473" y="8351"/>
                      <a:pt x="427153" y="30887"/>
                    </a:cubicBezTo>
                    <a:lnTo>
                      <a:pt x="427153" y="30887"/>
                    </a:lnTo>
                    <a:cubicBezTo>
                      <a:pt x="433937" y="53791"/>
                      <a:pt x="420841" y="77851"/>
                      <a:pt x="397911" y="84557"/>
                    </a:cubicBezTo>
                    <a:lnTo>
                      <a:pt x="27453" y="192975"/>
                    </a:lnTo>
                    <a:lnTo>
                      <a:pt x="26" y="104884"/>
                    </a:ln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40"/>
              <p:cNvSpPr/>
              <p:nvPr/>
            </p:nvSpPr>
            <p:spPr>
              <a:xfrm>
                <a:off x="5990278" y="1988999"/>
                <a:ext cx="194608" cy="134167"/>
              </a:xfrm>
              <a:custGeom>
                <a:avLst/>
                <a:gdLst/>
                <a:ahLst/>
                <a:cxnLst/>
                <a:rect l="l" t="t" r="r" b="b"/>
                <a:pathLst>
                  <a:path w="194608" h="134167" extrusionOk="0">
                    <a:moveTo>
                      <a:pt x="51525" y="134167"/>
                    </a:moveTo>
                    <a:cubicBezTo>
                      <a:pt x="42374" y="134167"/>
                      <a:pt x="33381" y="131722"/>
                      <a:pt x="25308" y="126936"/>
                    </a:cubicBezTo>
                    <a:cubicBezTo>
                      <a:pt x="13448" y="119915"/>
                      <a:pt x="5034" y="108660"/>
                      <a:pt x="1615" y="95328"/>
                    </a:cubicBezTo>
                    <a:cubicBezTo>
                      <a:pt x="-5432" y="67743"/>
                      <a:pt x="11239" y="39580"/>
                      <a:pt x="38824" y="32507"/>
                    </a:cubicBezTo>
                    <a:lnTo>
                      <a:pt x="165124" y="163"/>
                    </a:lnTo>
                    <a:cubicBezTo>
                      <a:pt x="167885" y="-547"/>
                      <a:pt x="170672" y="1136"/>
                      <a:pt x="171382" y="3870"/>
                    </a:cubicBezTo>
                    <a:cubicBezTo>
                      <a:pt x="172092" y="6631"/>
                      <a:pt x="170435" y="9419"/>
                      <a:pt x="167675" y="10129"/>
                    </a:cubicBezTo>
                    <a:lnTo>
                      <a:pt x="41375" y="42473"/>
                    </a:lnTo>
                    <a:cubicBezTo>
                      <a:pt x="19286" y="48127"/>
                      <a:pt x="5928" y="70689"/>
                      <a:pt x="11581" y="92777"/>
                    </a:cubicBezTo>
                    <a:cubicBezTo>
                      <a:pt x="14316" y="103480"/>
                      <a:pt x="21048" y="112473"/>
                      <a:pt x="30567" y="118100"/>
                    </a:cubicBezTo>
                    <a:cubicBezTo>
                      <a:pt x="40086" y="123728"/>
                      <a:pt x="51236" y="125305"/>
                      <a:pt x="61885" y="122571"/>
                    </a:cubicBezTo>
                    <a:lnTo>
                      <a:pt x="188185" y="90227"/>
                    </a:lnTo>
                    <a:cubicBezTo>
                      <a:pt x="190973" y="89516"/>
                      <a:pt x="193734" y="91199"/>
                      <a:pt x="194444" y="93934"/>
                    </a:cubicBezTo>
                    <a:cubicBezTo>
                      <a:pt x="195154" y="96695"/>
                      <a:pt x="193497" y="99483"/>
                      <a:pt x="190736" y="100193"/>
                    </a:cubicBezTo>
                    <a:lnTo>
                      <a:pt x="64436" y="132537"/>
                    </a:lnTo>
                    <a:cubicBezTo>
                      <a:pt x="60176" y="133641"/>
                      <a:pt x="55838" y="134167"/>
                      <a:pt x="51551" y="134167"/>
                    </a:cubicBez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40"/>
              <p:cNvSpPr/>
              <p:nvPr/>
            </p:nvSpPr>
            <p:spPr>
              <a:xfrm>
                <a:off x="6039302" y="2079089"/>
                <a:ext cx="145584" cy="120808"/>
              </a:xfrm>
              <a:custGeom>
                <a:avLst/>
                <a:gdLst/>
                <a:ahLst/>
                <a:cxnLst/>
                <a:rect l="l" t="t" r="r" b="b"/>
                <a:pathLst>
                  <a:path w="145584" h="120808" extrusionOk="0">
                    <a:moveTo>
                      <a:pt x="47889" y="120782"/>
                    </a:moveTo>
                    <a:cubicBezTo>
                      <a:pt x="26563" y="120782"/>
                      <a:pt x="7051" y="106398"/>
                      <a:pt x="1503" y="84783"/>
                    </a:cubicBezTo>
                    <a:cubicBezTo>
                      <a:pt x="-5045" y="59223"/>
                      <a:pt x="10417" y="33112"/>
                      <a:pt x="36003" y="26564"/>
                    </a:cubicBezTo>
                    <a:lnTo>
                      <a:pt x="139162" y="163"/>
                    </a:lnTo>
                    <a:cubicBezTo>
                      <a:pt x="141950" y="-547"/>
                      <a:pt x="144711" y="1136"/>
                      <a:pt x="145421" y="3870"/>
                    </a:cubicBezTo>
                    <a:cubicBezTo>
                      <a:pt x="146131" y="6631"/>
                      <a:pt x="144474" y="9419"/>
                      <a:pt x="141713" y="10129"/>
                    </a:cubicBezTo>
                    <a:lnTo>
                      <a:pt x="38554" y="36530"/>
                    </a:lnTo>
                    <a:cubicBezTo>
                      <a:pt x="28824" y="39028"/>
                      <a:pt x="20672" y="45155"/>
                      <a:pt x="15545" y="53780"/>
                    </a:cubicBezTo>
                    <a:cubicBezTo>
                      <a:pt x="10443" y="62405"/>
                      <a:pt x="8997" y="72529"/>
                      <a:pt x="11469" y="82259"/>
                    </a:cubicBezTo>
                    <a:cubicBezTo>
                      <a:pt x="16623" y="102323"/>
                      <a:pt x="37134" y="114445"/>
                      <a:pt x="57197" y="109344"/>
                    </a:cubicBezTo>
                    <a:lnTo>
                      <a:pt x="131037" y="90437"/>
                    </a:lnTo>
                    <a:cubicBezTo>
                      <a:pt x="133850" y="89727"/>
                      <a:pt x="136585" y="91410"/>
                      <a:pt x="137295" y="94145"/>
                    </a:cubicBezTo>
                    <a:cubicBezTo>
                      <a:pt x="138005" y="96906"/>
                      <a:pt x="136349" y="99693"/>
                      <a:pt x="133587" y="100403"/>
                    </a:cubicBezTo>
                    <a:lnTo>
                      <a:pt x="59748" y="119310"/>
                    </a:lnTo>
                    <a:cubicBezTo>
                      <a:pt x="55804" y="120335"/>
                      <a:pt x="51807" y="120809"/>
                      <a:pt x="47889" y="120809"/>
                    </a:cubicBez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40"/>
              <p:cNvSpPr/>
              <p:nvPr/>
            </p:nvSpPr>
            <p:spPr>
              <a:xfrm>
                <a:off x="5936377" y="1898970"/>
                <a:ext cx="225447" cy="141994"/>
              </a:xfrm>
              <a:custGeom>
                <a:avLst/>
                <a:gdLst/>
                <a:ahLst/>
                <a:cxnLst/>
                <a:rect l="l" t="t" r="r" b="b"/>
                <a:pathLst>
                  <a:path w="225447" h="141994" extrusionOk="0">
                    <a:moveTo>
                      <a:pt x="51651" y="141995"/>
                    </a:moveTo>
                    <a:cubicBezTo>
                      <a:pt x="28616" y="141995"/>
                      <a:pt x="7579" y="126480"/>
                      <a:pt x="1636" y="103182"/>
                    </a:cubicBezTo>
                    <a:cubicBezTo>
                      <a:pt x="-1782" y="89823"/>
                      <a:pt x="190" y="75939"/>
                      <a:pt x="7237" y="64053"/>
                    </a:cubicBezTo>
                    <a:cubicBezTo>
                      <a:pt x="14258" y="52194"/>
                      <a:pt x="25513" y="43779"/>
                      <a:pt x="38845" y="40361"/>
                    </a:cubicBezTo>
                    <a:lnTo>
                      <a:pt x="195963" y="154"/>
                    </a:lnTo>
                    <a:cubicBezTo>
                      <a:pt x="198725" y="-530"/>
                      <a:pt x="201512" y="1127"/>
                      <a:pt x="202222" y="3862"/>
                    </a:cubicBezTo>
                    <a:cubicBezTo>
                      <a:pt x="202932" y="6623"/>
                      <a:pt x="201275" y="9410"/>
                      <a:pt x="198514" y="10120"/>
                    </a:cubicBezTo>
                    <a:lnTo>
                      <a:pt x="41396" y="50327"/>
                    </a:lnTo>
                    <a:cubicBezTo>
                      <a:pt x="30693" y="53062"/>
                      <a:pt x="21700" y="59820"/>
                      <a:pt x="16073" y="69312"/>
                    </a:cubicBezTo>
                    <a:cubicBezTo>
                      <a:pt x="10445" y="78832"/>
                      <a:pt x="8841" y="89955"/>
                      <a:pt x="11602" y="100631"/>
                    </a:cubicBezTo>
                    <a:cubicBezTo>
                      <a:pt x="17256" y="122720"/>
                      <a:pt x="39844" y="136104"/>
                      <a:pt x="61906" y="130424"/>
                    </a:cubicBezTo>
                    <a:lnTo>
                      <a:pt x="219025" y="90218"/>
                    </a:lnTo>
                    <a:cubicBezTo>
                      <a:pt x="221786" y="89508"/>
                      <a:pt x="224573" y="91191"/>
                      <a:pt x="225284" y="93926"/>
                    </a:cubicBezTo>
                    <a:cubicBezTo>
                      <a:pt x="225994" y="96687"/>
                      <a:pt x="224337" y="99474"/>
                      <a:pt x="221576" y="100184"/>
                    </a:cubicBezTo>
                    <a:lnTo>
                      <a:pt x="64457" y="140391"/>
                    </a:lnTo>
                    <a:cubicBezTo>
                      <a:pt x="60171" y="141495"/>
                      <a:pt x="55885" y="141995"/>
                      <a:pt x="51651" y="141995"/>
                    </a:cubicBez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40"/>
              <p:cNvSpPr/>
              <p:nvPr/>
            </p:nvSpPr>
            <p:spPr>
              <a:xfrm>
                <a:off x="4662814" y="1740638"/>
                <a:ext cx="853360" cy="1457640"/>
              </a:xfrm>
              <a:custGeom>
                <a:avLst/>
                <a:gdLst/>
                <a:ahLst/>
                <a:cxnLst/>
                <a:rect l="l" t="t" r="r" b="b"/>
                <a:pathLst>
                  <a:path w="853360" h="1457640" extrusionOk="0">
                    <a:moveTo>
                      <a:pt x="839632" y="1101119"/>
                    </a:moveTo>
                    <a:lnTo>
                      <a:pt x="536912" y="218388"/>
                    </a:lnTo>
                    <a:cubicBezTo>
                      <a:pt x="513640" y="150492"/>
                      <a:pt x="456604" y="99714"/>
                      <a:pt x="386499" y="84384"/>
                    </a:cubicBezTo>
                    <a:lnTo>
                      <a:pt x="0" y="0"/>
                    </a:lnTo>
                    <a:lnTo>
                      <a:pt x="403539" y="1457641"/>
                    </a:lnTo>
                    <a:lnTo>
                      <a:pt x="630158" y="1432134"/>
                    </a:lnTo>
                    <a:cubicBezTo>
                      <a:pt x="789774" y="1414173"/>
                      <a:pt x="891750" y="1253058"/>
                      <a:pt x="839632" y="110109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40"/>
              <p:cNvSpPr/>
              <p:nvPr/>
            </p:nvSpPr>
            <p:spPr>
              <a:xfrm>
                <a:off x="5040252" y="2254814"/>
                <a:ext cx="888565" cy="1122982"/>
              </a:xfrm>
              <a:custGeom>
                <a:avLst/>
                <a:gdLst/>
                <a:ahLst/>
                <a:cxnLst/>
                <a:rect l="l" t="t" r="r" b="b"/>
                <a:pathLst>
                  <a:path w="888565" h="1122982" extrusionOk="0">
                    <a:moveTo>
                      <a:pt x="533824" y="2725"/>
                    </a:moveTo>
                    <a:lnTo>
                      <a:pt x="863707" y="163893"/>
                    </a:lnTo>
                    <a:cubicBezTo>
                      <a:pt x="884429" y="174017"/>
                      <a:pt x="893921" y="198367"/>
                      <a:pt x="885507" y="219851"/>
                    </a:cubicBezTo>
                    <a:lnTo>
                      <a:pt x="610503" y="922033"/>
                    </a:lnTo>
                    <a:cubicBezTo>
                      <a:pt x="540424" y="1100951"/>
                      <a:pt x="328242" y="1176500"/>
                      <a:pt x="160868" y="1082097"/>
                    </a:cubicBezTo>
                    <a:lnTo>
                      <a:pt x="160868" y="1082097"/>
                    </a:lnTo>
                    <a:cubicBezTo>
                      <a:pt x="-3351" y="989483"/>
                      <a:pt x="-50500" y="774618"/>
                      <a:pt x="59865" y="621733"/>
                    </a:cubicBezTo>
                    <a:lnTo>
                      <a:pt x="498351" y="14321"/>
                    </a:lnTo>
                    <a:cubicBezTo>
                      <a:pt x="505109" y="1515"/>
                      <a:pt x="520834" y="-3639"/>
                      <a:pt x="533850" y="272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40"/>
              <p:cNvSpPr/>
              <p:nvPr/>
            </p:nvSpPr>
            <p:spPr>
              <a:xfrm>
                <a:off x="5187721" y="2479752"/>
                <a:ext cx="200956" cy="272414"/>
              </a:xfrm>
              <a:custGeom>
                <a:avLst/>
                <a:gdLst/>
                <a:ahLst/>
                <a:cxnLst/>
                <a:rect l="l" t="t" r="r" b="b"/>
                <a:pathLst>
                  <a:path w="200956" h="272414" extrusionOk="0">
                    <a:moveTo>
                      <a:pt x="7693" y="272415"/>
                    </a:moveTo>
                    <a:cubicBezTo>
                      <a:pt x="6141" y="272415"/>
                      <a:pt x="4564" y="271942"/>
                      <a:pt x="3196" y="270969"/>
                    </a:cubicBezTo>
                    <a:cubicBezTo>
                      <a:pt x="-249" y="268470"/>
                      <a:pt x="-1038" y="263658"/>
                      <a:pt x="1461" y="260187"/>
                    </a:cubicBezTo>
                    <a:lnTo>
                      <a:pt x="186979" y="3196"/>
                    </a:lnTo>
                    <a:cubicBezTo>
                      <a:pt x="189477" y="-249"/>
                      <a:pt x="194289" y="-1038"/>
                      <a:pt x="197760" y="1461"/>
                    </a:cubicBezTo>
                    <a:cubicBezTo>
                      <a:pt x="201205" y="3959"/>
                      <a:pt x="201994" y="8771"/>
                      <a:pt x="199496" y="12242"/>
                    </a:cubicBezTo>
                    <a:lnTo>
                      <a:pt x="13977" y="269233"/>
                    </a:lnTo>
                    <a:cubicBezTo>
                      <a:pt x="12479" y="271310"/>
                      <a:pt x="10112" y="272415"/>
                      <a:pt x="7719" y="272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40"/>
              <p:cNvSpPr/>
              <p:nvPr/>
            </p:nvSpPr>
            <p:spPr>
              <a:xfrm>
                <a:off x="5567581" y="2145123"/>
                <a:ext cx="389680" cy="287652"/>
              </a:xfrm>
              <a:custGeom>
                <a:avLst/>
                <a:gdLst/>
                <a:ahLst/>
                <a:cxnLst/>
                <a:rect l="l" t="t" r="r" b="b"/>
                <a:pathLst>
                  <a:path w="389680" h="287652" extrusionOk="0">
                    <a:moveTo>
                      <a:pt x="327254" y="287626"/>
                    </a:moveTo>
                    <a:cubicBezTo>
                      <a:pt x="100398" y="255282"/>
                      <a:pt x="0" y="127825"/>
                      <a:pt x="0" y="127825"/>
                    </a:cubicBezTo>
                    <a:lnTo>
                      <a:pt x="62427" y="0"/>
                    </a:lnTo>
                    <a:cubicBezTo>
                      <a:pt x="194827" y="151886"/>
                      <a:pt x="389681" y="159827"/>
                      <a:pt x="389681" y="159827"/>
                    </a:cubicBezTo>
                    <a:lnTo>
                      <a:pt x="327254" y="28765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40"/>
              <p:cNvSpPr/>
              <p:nvPr/>
            </p:nvSpPr>
            <p:spPr>
              <a:xfrm>
                <a:off x="5559882" y="2265215"/>
                <a:ext cx="342657" cy="175238"/>
              </a:xfrm>
              <a:custGeom>
                <a:avLst/>
                <a:gdLst/>
                <a:ahLst/>
                <a:cxnLst/>
                <a:rect l="l" t="t" r="r" b="b"/>
                <a:pathLst>
                  <a:path w="342657" h="175238" extrusionOk="0">
                    <a:moveTo>
                      <a:pt x="334979" y="175239"/>
                    </a:moveTo>
                    <a:cubicBezTo>
                      <a:pt x="334611" y="175239"/>
                      <a:pt x="334243" y="175239"/>
                      <a:pt x="333874" y="175160"/>
                    </a:cubicBezTo>
                    <a:cubicBezTo>
                      <a:pt x="106546" y="142737"/>
                      <a:pt x="5832" y="17778"/>
                      <a:pt x="1651" y="12493"/>
                    </a:cubicBezTo>
                    <a:cubicBezTo>
                      <a:pt x="-979" y="9153"/>
                      <a:pt x="-400" y="4315"/>
                      <a:pt x="2913" y="1659"/>
                    </a:cubicBezTo>
                    <a:cubicBezTo>
                      <a:pt x="6226" y="-971"/>
                      <a:pt x="11091" y="-418"/>
                      <a:pt x="13747" y="2921"/>
                    </a:cubicBezTo>
                    <a:cubicBezTo>
                      <a:pt x="14720" y="4183"/>
                      <a:pt x="115223" y="128379"/>
                      <a:pt x="336031" y="159882"/>
                    </a:cubicBezTo>
                    <a:cubicBezTo>
                      <a:pt x="340238" y="160487"/>
                      <a:pt x="343183" y="164405"/>
                      <a:pt x="342579" y="168586"/>
                    </a:cubicBezTo>
                    <a:cubicBezTo>
                      <a:pt x="342026" y="172452"/>
                      <a:pt x="338739" y="175213"/>
                      <a:pt x="334953" y="1752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40"/>
              <p:cNvSpPr/>
              <p:nvPr/>
            </p:nvSpPr>
            <p:spPr>
              <a:xfrm>
                <a:off x="5605588" y="2190534"/>
                <a:ext cx="75503" cy="129089"/>
              </a:xfrm>
              <a:custGeom>
                <a:avLst/>
                <a:gdLst/>
                <a:ahLst/>
                <a:cxnLst/>
                <a:rect l="l" t="t" r="r" b="b"/>
                <a:pathLst>
                  <a:path w="75503" h="129089" extrusionOk="0">
                    <a:moveTo>
                      <a:pt x="5145" y="129089"/>
                    </a:moveTo>
                    <a:cubicBezTo>
                      <a:pt x="4303" y="129089"/>
                      <a:pt x="3462" y="128879"/>
                      <a:pt x="2673" y="128458"/>
                    </a:cubicBezTo>
                    <a:cubicBezTo>
                      <a:pt x="175" y="127091"/>
                      <a:pt x="-719" y="123962"/>
                      <a:pt x="622" y="121490"/>
                    </a:cubicBezTo>
                    <a:lnTo>
                      <a:pt x="65862" y="2684"/>
                    </a:lnTo>
                    <a:cubicBezTo>
                      <a:pt x="67230" y="186"/>
                      <a:pt x="70385" y="-734"/>
                      <a:pt x="72831" y="633"/>
                    </a:cubicBezTo>
                    <a:cubicBezTo>
                      <a:pt x="75329" y="2001"/>
                      <a:pt x="76223" y="5130"/>
                      <a:pt x="74882" y="7602"/>
                    </a:cubicBezTo>
                    <a:lnTo>
                      <a:pt x="9641" y="126407"/>
                    </a:lnTo>
                    <a:cubicBezTo>
                      <a:pt x="8695" y="128116"/>
                      <a:pt x="6933" y="129089"/>
                      <a:pt x="5118" y="1290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40"/>
              <p:cNvSpPr/>
              <p:nvPr/>
            </p:nvSpPr>
            <p:spPr>
              <a:xfrm>
                <a:off x="5698660" y="2249973"/>
                <a:ext cx="72091" cy="129447"/>
              </a:xfrm>
              <a:custGeom>
                <a:avLst/>
                <a:gdLst/>
                <a:ahLst/>
                <a:cxnLst/>
                <a:rect l="l" t="t" r="r" b="b"/>
                <a:pathLst>
                  <a:path w="72091" h="129447" extrusionOk="0">
                    <a:moveTo>
                      <a:pt x="5135" y="129448"/>
                    </a:moveTo>
                    <a:cubicBezTo>
                      <a:pt x="4320" y="129448"/>
                      <a:pt x="3531" y="129264"/>
                      <a:pt x="2768" y="128869"/>
                    </a:cubicBezTo>
                    <a:cubicBezTo>
                      <a:pt x="244" y="127554"/>
                      <a:pt x="-729" y="124451"/>
                      <a:pt x="586" y="121953"/>
                    </a:cubicBezTo>
                    <a:lnTo>
                      <a:pt x="62407" y="2780"/>
                    </a:lnTo>
                    <a:cubicBezTo>
                      <a:pt x="63722" y="255"/>
                      <a:pt x="66825" y="-744"/>
                      <a:pt x="69323" y="597"/>
                    </a:cubicBezTo>
                    <a:cubicBezTo>
                      <a:pt x="71848" y="1912"/>
                      <a:pt x="72821" y="5015"/>
                      <a:pt x="71506" y="7513"/>
                    </a:cubicBezTo>
                    <a:lnTo>
                      <a:pt x="9684" y="126687"/>
                    </a:lnTo>
                    <a:cubicBezTo>
                      <a:pt x="8764" y="128448"/>
                      <a:pt x="6976" y="129448"/>
                      <a:pt x="5135" y="1294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40"/>
              <p:cNvSpPr/>
              <p:nvPr/>
            </p:nvSpPr>
            <p:spPr>
              <a:xfrm>
                <a:off x="5809582" y="2289040"/>
                <a:ext cx="64875" cy="132454"/>
              </a:xfrm>
              <a:custGeom>
                <a:avLst/>
                <a:gdLst/>
                <a:ahLst/>
                <a:cxnLst/>
                <a:rect l="l" t="t" r="r" b="b"/>
                <a:pathLst>
                  <a:path w="64875" h="132454" extrusionOk="0">
                    <a:moveTo>
                      <a:pt x="5156" y="132455"/>
                    </a:moveTo>
                    <a:cubicBezTo>
                      <a:pt x="4445" y="132455"/>
                      <a:pt x="3735" y="132323"/>
                      <a:pt x="3052" y="132008"/>
                    </a:cubicBezTo>
                    <a:cubicBezTo>
                      <a:pt x="448" y="130850"/>
                      <a:pt x="-708" y="127800"/>
                      <a:pt x="448" y="125223"/>
                    </a:cubicBezTo>
                    <a:lnTo>
                      <a:pt x="55039" y="3052"/>
                    </a:lnTo>
                    <a:cubicBezTo>
                      <a:pt x="56196" y="448"/>
                      <a:pt x="59246" y="-709"/>
                      <a:pt x="61823" y="448"/>
                    </a:cubicBezTo>
                    <a:cubicBezTo>
                      <a:pt x="64427" y="1606"/>
                      <a:pt x="65584" y="4656"/>
                      <a:pt x="64427" y="7233"/>
                    </a:cubicBezTo>
                    <a:lnTo>
                      <a:pt x="9836" y="129404"/>
                    </a:lnTo>
                    <a:cubicBezTo>
                      <a:pt x="8995" y="131324"/>
                      <a:pt x="7101" y="132455"/>
                      <a:pt x="5156" y="1324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40"/>
              <p:cNvSpPr/>
              <p:nvPr/>
            </p:nvSpPr>
            <p:spPr>
              <a:xfrm>
                <a:off x="6553813" y="6120633"/>
                <a:ext cx="1129571" cy="485108"/>
              </a:xfrm>
              <a:custGeom>
                <a:avLst/>
                <a:gdLst/>
                <a:ahLst/>
                <a:cxnLst/>
                <a:rect l="l" t="t" r="r" b="b"/>
                <a:pathLst>
                  <a:path w="1129571" h="485108" extrusionOk="0">
                    <a:moveTo>
                      <a:pt x="0" y="0"/>
                    </a:moveTo>
                    <a:lnTo>
                      <a:pt x="290229" y="485109"/>
                    </a:lnTo>
                    <a:lnTo>
                      <a:pt x="1129572" y="485109"/>
                    </a:lnTo>
                    <a:lnTo>
                      <a:pt x="682855" y="213392"/>
                    </a:lnTo>
                    <a:lnTo>
                      <a:pt x="554820" y="0"/>
                    </a:lnTo>
                    <a:lnTo>
                      <a:pt x="0" y="0"/>
                    </a:ln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40"/>
              <p:cNvSpPr/>
              <p:nvPr/>
            </p:nvSpPr>
            <p:spPr>
              <a:xfrm>
                <a:off x="6553813" y="6120633"/>
                <a:ext cx="629631" cy="124695"/>
              </a:xfrm>
              <a:custGeom>
                <a:avLst/>
                <a:gdLst/>
                <a:ahLst/>
                <a:cxnLst/>
                <a:rect l="l" t="t" r="r" b="b"/>
                <a:pathLst>
                  <a:path w="629631" h="124695" extrusionOk="0">
                    <a:moveTo>
                      <a:pt x="70526" y="117858"/>
                    </a:moveTo>
                    <a:lnTo>
                      <a:pt x="629632" y="124695"/>
                    </a:lnTo>
                    <a:lnTo>
                      <a:pt x="554820" y="0"/>
                    </a:lnTo>
                    <a:lnTo>
                      <a:pt x="0" y="0"/>
                    </a:lnTo>
                    <a:lnTo>
                      <a:pt x="70526" y="117858"/>
                    </a:ln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40"/>
              <p:cNvSpPr/>
              <p:nvPr/>
            </p:nvSpPr>
            <p:spPr>
              <a:xfrm>
                <a:off x="6779156" y="6324255"/>
                <a:ext cx="107333" cy="121896"/>
              </a:xfrm>
              <a:custGeom>
                <a:avLst/>
                <a:gdLst/>
                <a:ahLst/>
                <a:cxnLst/>
                <a:rect l="l" t="t" r="r" b="b"/>
                <a:pathLst>
                  <a:path w="107333" h="121896" extrusionOk="0">
                    <a:moveTo>
                      <a:pt x="97073" y="121896"/>
                    </a:moveTo>
                    <a:cubicBezTo>
                      <a:pt x="96520" y="121896"/>
                      <a:pt x="95968" y="121844"/>
                      <a:pt x="95416" y="121765"/>
                    </a:cubicBezTo>
                    <a:cubicBezTo>
                      <a:pt x="44297" y="113482"/>
                      <a:pt x="5405" y="71671"/>
                      <a:pt x="829" y="20052"/>
                    </a:cubicBezTo>
                    <a:lnTo>
                      <a:pt x="41" y="11164"/>
                    </a:lnTo>
                    <a:cubicBezTo>
                      <a:pt x="-459" y="5511"/>
                      <a:pt x="3722" y="514"/>
                      <a:pt x="9375" y="15"/>
                    </a:cubicBezTo>
                    <a:cubicBezTo>
                      <a:pt x="15239" y="-275"/>
                      <a:pt x="20025" y="3722"/>
                      <a:pt x="20525" y="9350"/>
                    </a:cubicBezTo>
                    <a:lnTo>
                      <a:pt x="21314" y="18238"/>
                    </a:lnTo>
                    <a:cubicBezTo>
                      <a:pt x="25048" y="60443"/>
                      <a:pt x="56892" y="94680"/>
                      <a:pt x="98703" y="101491"/>
                    </a:cubicBezTo>
                    <a:cubicBezTo>
                      <a:pt x="104304" y="102385"/>
                      <a:pt x="108117" y="107670"/>
                      <a:pt x="107197" y="113272"/>
                    </a:cubicBezTo>
                    <a:cubicBezTo>
                      <a:pt x="106381" y="118321"/>
                      <a:pt x="102016" y="121896"/>
                      <a:pt x="97046" y="121896"/>
                    </a:cubicBez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40"/>
              <p:cNvSpPr/>
              <p:nvPr/>
            </p:nvSpPr>
            <p:spPr>
              <a:xfrm>
                <a:off x="6666912" y="6371839"/>
                <a:ext cx="1206382" cy="484977"/>
              </a:xfrm>
              <a:custGeom>
                <a:avLst/>
                <a:gdLst/>
                <a:ahLst/>
                <a:cxnLst/>
                <a:rect l="l" t="t" r="r" b="b"/>
                <a:pathLst>
                  <a:path w="1206382" h="484977" extrusionOk="0">
                    <a:moveTo>
                      <a:pt x="37209" y="26"/>
                    </a:moveTo>
                    <a:lnTo>
                      <a:pt x="37209" y="26"/>
                    </a:lnTo>
                    <a:cubicBezTo>
                      <a:pt x="16645" y="26"/>
                      <a:pt x="0" y="16671"/>
                      <a:pt x="0" y="37235"/>
                    </a:cubicBezTo>
                    <a:lnTo>
                      <a:pt x="0" y="447768"/>
                    </a:lnTo>
                    <a:cubicBezTo>
                      <a:pt x="0" y="468305"/>
                      <a:pt x="16645" y="484977"/>
                      <a:pt x="37209" y="484977"/>
                    </a:cubicBezTo>
                    <a:lnTo>
                      <a:pt x="1206382" y="484977"/>
                    </a:lnTo>
                    <a:lnTo>
                      <a:pt x="1206382" y="404748"/>
                    </a:lnTo>
                    <a:cubicBezTo>
                      <a:pt x="1206382" y="348948"/>
                      <a:pt x="1175932" y="297592"/>
                      <a:pt x="1126994" y="270823"/>
                    </a:cubicBezTo>
                    <a:lnTo>
                      <a:pt x="631998" y="0"/>
                    </a:lnTo>
                    <a:lnTo>
                      <a:pt x="365620" y="0"/>
                    </a:lnTo>
                    <a:lnTo>
                      <a:pt x="282314" y="107945"/>
                    </a:lnTo>
                    <a:cubicBezTo>
                      <a:pt x="260830" y="135766"/>
                      <a:pt x="227671" y="152069"/>
                      <a:pt x="192513" y="152069"/>
                    </a:cubicBezTo>
                    <a:lnTo>
                      <a:pt x="192513" y="152069"/>
                    </a:lnTo>
                    <a:cubicBezTo>
                      <a:pt x="152622" y="152069"/>
                      <a:pt x="115650" y="131112"/>
                      <a:pt x="95165" y="96874"/>
                    </a:cubicBezTo>
                    <a:lnTo>
                      <a:pt x="37209"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40"/>
              <p:cNvSpPr/>
              <p:nvPr/>
            </p:nvSpPr>
            <p:spPr>
              <a:xfrm>
                <a:off x="6666912" y="6371865"/>
                <a:ext cx="495758" cy="484951"/>
              </a:xfrm>
              <a:custGeom>
                <a:avLst/>
                <a:gdLst/>
                <a:ahLst/>
                <a:cxnLst/>
                <a:rect l="l" t="t" r="r" b="b"/>
                <a:pathLst>
                  <a:path w="495758" h="484951" extrusionOk="0">
                    <a:moveTo>
                      <a:pt x="495759" y="442588"/>
                    </a:moveTo>
                    <a:cubicBezTo>
                      <a:pt x="495759" y="359283"/>
                      <a:pt x="451082" y="282393"/>
                      <a:pt x="378715" y="241135"/>
                    </a:cubicBezTo>
                    <a:lnTo>
                      <a:pt x="217547" y="149256"/>
                    </a:lnTo>
                    <a:lnTo>
                      <a:pt x="217547" y="149256"/>
                    </a:lnTo>
                    <a:cubicBezTo>
                      <a:pt x="209421" y="151071"/>
                      <a:pt x="201033" y="152070"/>
                      <a:pt x="192513" y="152070"/>
                    </a:cubicBezTo>
                    <a:cubicBezTo>
                      <a:pt x="152622" y="152070"/>
                      <a:pt x="115650" y="131112"/>
                      <a:pt x="95165" y="96875"/>
                    </a:cubicBezTo>
                    <a:lnTo>
                      <a:pt x="37209" y="0"/>
                    </a:lnTo>
                    <a:cubicBezTo>
                      <a:pt x="16672" y="0"/>
                      <a:pt x="0" y="16646"/>
                      <a:pt x="0" y="37209"/>
                    </a:cubicBezTo>
                    <a:lnTo>
                      <a:pt x="0" y="447742"/>
                    </a:lnTo>
                    <a:cubicBezTo>
                      <a:pt x="0" y="468280"/>
                      <a:pt x="16645" y="484952"/>
                      <a:pt x="37209" y="484952"/>
                    </a:cubicBezTo>
                    <a:lnTo>
                      <a:pt x="495759" y="484952"/>
                    </a:lnTo>
                    <a:lnTo>
                      <a:pt x="495759" y="44256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40"/>
              <p:cNvSpPr/>
              <p:nvPr/>
            </p:nvSpPr>
            <p:spPr>
              <a:xfrm>
                <a:off x="7032506" y="6371865"/>
                <a:ext cx="599360" cy="199718"/>
              </a:xfrm>
              <a:custGeom>
                <a:avLst/>
                <a:gdLst/>
                <a:ahLst/>
                <a:cxnLst/>
                <a:rect l="l" t="t" r="r" b="b"/>
                <a:pathLst>
                  <a:path w="599360" h="199718" extrusionOk="0">
                    <a:moveTo>
                      <a:pt x="26" y="0"/>
                    </a:moveTo>
                    <a:lnTo>
                      <a:pt x="292438" y="178103"/>
                    </a:lnTo>
                    <a:cubicBezTo>
                      <a:pt x="315657" y="192250"/>
                      <a:pt x="342321" y="199719"/>
                      <a:pt x="369512" y="199719"/>
                    </a:cubicBezTo>
                    <a:lnTo>
                      <a:pt x="588321" y="199719"/>
                    </a:lnTo>
                    <a:cubicBezTo>
                      <a:pt x="599733" y="199719"/>
                      <a:pt x="603625" y="184493"/>
                      <a:pt x="593606" y="179023"/>
                    </a:cubicBezTo>
                    <a:lnTo>
                      <a:pt x="266378"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40"/>
              <p:cNvSpPr/>
              <p:nvPr/>
            </p:nvSpPr>
            <p:spPr>
              <a:xfrm>
                <a:off x="6666912" y="6776613"/>
                <a:ext cx="1206382" cy="80229"/>
              </a:xfrm>
              <a:custGeom>
                <a:avLst/>
                <a:gdLst/>
                <a:ahLst/>
                <a:cxnLst/>
                <a:rect l="l" t="t" r="r" b="b"/>
                <a:pathLst>
                  <a:path w="1206382" h="80229" extrusionOk="0">
                    <a:moveTo>
                      <a:pt x="1206382" y="0"/>
                    </a:moveTo>
                    <a:lnTo>
                      <a:pt x="0" y="0"/>
                    </a:lnTo>
                    <a:lnTo>
                      <a:pt x="0" y="43046"/>
                    </a:lnTo>
                    <a:cubicBezTo>
                      <a:pt x="0" y="63584"/>
                      <a:pt x="16645" y="80229"/>
                      <a:pt x="37183" y="80229"/>
                    </a:cubicBezTo>
                    <a:lnTo>
                      <a:pt x="1206382" y="80229"/>
                    </a:lnTo>
                    <a:lnTo>
                      <a:pt x="1206382"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40"/>
              <p:cNvSpPr/>
              <p:nvPr/>
            </p:nvSpPr>
            <p:spPr>
              <a:xfrm>
                <a:off x="7063693" y="6385802"/>
                <a:ext cx="336720" cy="30871"/>
              </a:xfrm>
              <a:custGeom>
                <a:avLst/>
                <a:gdLst/>
                <a:ahLst/>
                <a:cxnLst/>
                <a:rect l="l" t="t" r="r" b="b"/>
                <a:pathLst>
                  <a:path w="336720" h="30871" extrusionOk="0">
                    <a:moveTo>
                      <a:pt x="321285" y="30871"/>
                    </a:moveTo>
                    <a:lnTo>
                      <a:pt x="15436" y="30871"/>
                    </a:lnTo>
                    <a:cubicBezTo>
                      <a:pt x="6916" y="30871"/>
                      <a:pt x="0" y="23956"/>
                      <a:pt x="0" y="15436"/>
                    </a:cubicBezTo>
                    <a:cubicBezTo>
                      <a:pt x="0" y="6916"/>
                      <a:pt x="6916" y="0"/>
                      <a:pt x="15436" y="0"/>
                    </a:cubicBezTo>
                    <a:lnTo>
                      <a:pt x="321285" y="0"/>
                    </a:lnTo>
                    <a:cubicBezTo>
                      <a:pt x="329805" y="0"/>
                      <a:pt x="336721" y="6916"/>
                      <a:pt x="336721" y="15436"/>
                    </a:cubicBezTo>
                    <a:cubicBezTo>
                      <a:pt x="336721" y="23956"/>
                      <a:pt x="329805" y="30871"/>
                      <a:pt x="321285" y="3087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40"/>
              <p:cNvSpPr/>
              <p:nvPr/>
            </p:nvSpPr>
            <p:spPr>
              <a:xfrm>
                <a:off x="7144448" y="6439130"/>
                <a:ext cx="357152" cy="30871"/>
              </a:xfrm>
              <a:custGeom>
                <a:avLst/>
                <a:gdLst/>
                <a:ahLst/>
                <a:cxnLst/>
                <a:rect l="l" t="t" r="r" b="b"/>
                <a:pathLst>
                  <a:path w="357152" h="30871" extrusionOk="0">
                    <a:moveTo>
                      <a:pt x="341717" y="30871"/>
                    </a:moveTo>
                    <a:lnTo>
                      <a:pt x="15436" y="30871"/>
                    </a:lnTo>
                    <a:cubicBezTo>
                      <a:pt x="6916" y="30871"/>
                      <a:pt x="0" y="23956"/>
                      <a:pt x="0" y="15436"/>
                    </a:cubicBezTo>
                    <a:cubicBezTo>
                      <a:pt x="0" y="6916"/>
                      <a:pt x="6916" y="0"/>
                      <a:pt x="15436" y="0"/>
                    </a:cubicBezTo>
                    <a:lnTo>
                      <a:pt x="341717" y="0"/>
                    </a:lnTo>
                    <a:cubicBezTo>
                      <a:pt x="350237" y="0"/>
                      <a:pt x="357153" y="6916"/>
                      <a:pt x="357153" y="15436"/>
                    </a:cubicBezTo>
                    <a:cubicBezTo>
                      <a:pt x="357153" y="23956"/>
                      <a:pt x="350237" y="30871"/>
                      <a:pt x="341717" y="3087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40"/>
              <p:cNvSpPr/>
              <p:nvPr/>
            </p:nvSpPr>
            <p:spPr>
              <a:xfrm>
                <a:off x="7225150" y="6492485"/>
                <a:ext cx="377636" cy="30871"/>
              </a:xfrm>
              <a:custGeom>
                <a:avLst/>
                <a:gdLst/>
                <a:ahLst/>
                <a:cxnLst/>
                <a:rect l="l" t="t" r="r" b="b"/>
                <a:pathLst>
                  <a:path w="377636" h="30871" extrusionOk="0">
                    <a:moveTo>
                      <a:pt x="362201" y="30871"/>
                    </a:moveTo>
                    <a:lnTo>
                      <a:pt x="15436" y="30871"/>
                    </a:lnTo>
                    <a:cubicBezTo>
                      <a:pt x="6916" y="30871"/>
                      <a:pt x="0" y="23956"/>
                      <a:pt x="0" y="15436"/>
                    </a:cubicBezTo>
                    <a:cubicBezTo>
                      <a:pt x="0" y="6916"/>
                      <a:pt x="6916" y="0"/>
                      <a:pt x="15436" y="0"/>
                    </a:cubicBezTo>
                    <a:lnTo>
                      <a:pt x="362201" y="0"/>
                    </a:lnTo>
                    <a:cubicBezTo>
                      <a:pt x="370721" y="0"/>
                      <a:pt x="377637" y="6916"/>
                      <a:pt x="377637" y="15436"/>
                    </a:cubicBezTo>
                    <a:cubicBezTo>
                      <a:pt x="377637" y="23956"/>
                      <a:pt x="370721" y="30871"/>
                      <a:pt x="362201" y="3087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40"/>
              <p:cNvSpPr/>
              <p:nvPr/>
            </p:nvSpPr>
            <p:spPr>
              <a:xfrm>
                <a:off x="6666912" y="6543157"/>
                <a:ext cx="374876" cy="233482"/>
              </a:xfrm>
              <a:custGeom>
                <a:avLst/>
                <a:gdLst/>
                <a:ahLst/>
                <a:cxnLst/>
                <a:rect l="l" t="t" r="r" b="b"/>
                <a:pathLst>
                  <a:path w="374876" h="233482" extrusionOk="0">
                    <a:moveTo>
                      <a:pt x="0" y="0"/>
                    </a:moveTo>
                    <a:cubicBezTo>
                      <a:pt x="0" y="0"/>
                      <a:pt x="16356" y="116649"/>
                      <a:pt x="137291" y="122355"/>
                    </a:cubicBezTo>
                    <a:lnTo>
                      <a:pt x="263749" y="122355"/>
                    </a:lnTo>
                    <a:cubicBezTo>
                      <a:pt x="325124" y="122355"/>
                      <a:pt x="374876" y="172107"/>
                      <a:pt x="374876" y="233482"/>
                    </a:cubicBezTo>
                    <a:lnTo>
                      <a:pt x="26" y="233482"/>
                    </a:lnTo>
                    <a:lnTo>
                      <a:pt x="26" y="26"/>
                    </a:lnTo>
                    <a:close/>
                  </a:path>
                </a:pathLst>
              </a:custGeom>
              <a:solidFill>
                <a:srgbClr val="FFC4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40"/>
              <p:cNvSpPr/>
              <p:nvPr/>
            </p:nvSpPr>
            <p:spPr>
              <a:xfrm>
                <a:off x="6666938" y="6776613"/>
                <a:ext cx="495758" cy="80229"/>
              </a:xfrm>
              <a:custGeom>
                <a:avLst/>
                <a:gdLst/>
                <a:ahLst/>
                <a:cxnLst/>
                <a:rect l="l" t="t" r="r" b="b"/>
                <a:pathLst>
                  <a:path w="495758" h="80229" extrusionOk="0">
                    <a:moveTo>
                      <a:pt x="492288" y="0"/>
                    </a:moveTo>
                    <a:lnTo>
                      <a:pt x="0" y="0"/>
                    </a:lnTo>
                    <a:lnTo>
                      <a:pt x="0" y="43020"/>
                    </a:lnTo>
                    <a:cubicBezTo>
                      <a:pt x="0" y="63557"/>
                      <a:pt x="16645" y="80229"/>
                      <a:pt x="37209" y="80229"/>
                    </a:cubicBezTo>
                    <a:lnTo>
                      <a:pt x="495759" y="80229"/>
                    </a:lnTo>
                    <a:lnTo>
                      <a:pt x="495759" y="37840"/>
                    </a:lnTo>
                    <a:cubicBezTo>
                      <a:pt x="495759" y="25008"/>
                      <a:pt x="494339" y="12412"/>
                      <a:pt x="49228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40"/>
              <p:cNvSpPr/>
              <p:nvPr/>
            </p:nvSpPr>
            <p:spPr>
              <a:xfrm>
                <a:off x="5784628" y="6120633"/>
                <a:ext cx="1129571" cy="485108"/>
              </a:xfrm>
              <a:custGeom>
                <a:avLst/>
                <a:gdLst/>
                <a:ahLst/>
                <a:cxnLst/>
                <a:rect l="l" t="t" r="r" b="b"/>
                <a:pathLst>
                  <a:path w="1129571" h="485108" extrusionOk="0">
                    <a:moveTo>
                      <a:pt x="0" y="0"/>
                    </a:moveTo>
                    <a:lnTo>
                      <a:pt x="290229" y="485109"/>
                    </a:lnTo>
                    <a:lnTo>
                      <a:pt x="1129572" y="485109"/>
                    </a:lnTo>
                    <a:lnTo>
                      <a:pt x="682855" y="213392"/>
                    </a:lnTo>
                    <a:lnTo>
                      <a:pt x="554820" y="0"/>
                    </a:lnTo>
                    <a:lnTo>
                      <a:pt x="0" y="0"/>
                    </a:ln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40"/>
              <p:cNvSpPr/>
              <p:nvPr/>
            </p:nvSpPr>
            <p:spPr>
              <a:xfrm>
                <a:off x="5784628" y="6120633"/>
                <a:ext cx="629631" cy="124695"/>
              </a:xfrm>
              <a:custGeom>
                <a:avLst/>
                <a:gdLst/>
                <a:ahLst/>
                <a:cxnLst/>
                <a:rect l="l" t="t" r="r" b="b"/>
                <a:pathLst>
                  <a:path w="629631" h="124695" extrusionOk="0">
                    <a:moveTo>
                      <a:pt x="70526" y="117858"/>
                    </a:moveTo>
                    <a:lnTo>
                      <a:pt x="629632" y="124695"/>
                    </a:lnTo>
                    <a:lnTo>
                      <a:pt x="554820" y="0"/>
                    </a:lnTo>
                    <a:lnTo>
                      <a:pt x="0" y="0"/>
                    </a:lnTo>
                    <a:lnTo>
                      <a:pt x="70526" y="117858"/>
                    </a:ln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40"/>
              <p:cNvSpPr/>
              <p:nvPr/>
            </p:nvSpPr>
            <p:spPr>
              <a:xfrm>
                <a:off x="6009971" y="6324255"/>
                <a:ext cx="107333" cy="121896"/>
              </a:xfrm>
              <a:custGeom>
                <a:avLst/>
                <a:gdLst/>
                <a:ahLst/>
                <a:cxnLst/>
                <a:rect l="l" t="t" r="r" b="b"/>
                <a:pathLst>
                  <a:path w="107333" h="121896" extrusionOk="0">
                    <a:moveTo>
                      <a:pt x="97073" y="121896"/>
                    </a:moveTo>
                    <a:cubicBezTo>
                      <a:pt x="96520" y="121896"/>
                      <a:pt x="95968" y="121844"/>
                      <a:pt x="95416" y="121765"/>
                    </a:cubicBezTo>
                    <a:cubicBezTo>
                      <a:pt x="44270" y="113482"/>
                      <a:pt x="5378" y="71671"/>
                      <a:pt x="829" y="20052"/>
                    </a:cubicBezTo>
                    <a:lnTo>
                      <a:pt x="41" y="11164"/>
                    </a:lnTo>
                    <a:cubicBezTo>
                      <a:pt x="-459" y="5511"/>
                      <a:pt x="3722" y="514"/>
                      <a:pt x="9375" y="15"/>
                    </a:cubicBezTo>
                    <a:cubicBezTo>
                      <a:pt x="15134" y="-275"/>
                      <a:pt x="20025" y="3722"/>
                      <a:pt x="20525" y="9350"/>
                    </a:cubicBezTo>
                    <a:lnTo>
                      <a:pt x="21314" y="18238"/>
                    </a:lnTo>
                    <a:cubicBezTo>
                      <a:pt x="25048" y="60443"/>
                      <a:pt x="56866" y="94680"/>
                      <a:pt x="98703" y="101491"/>
                    </a:cubicBezTo>
                    <a:cubicBezTo>
                      <a:pt x="104304" y="102385"/>
                      <a:pt x="108117" y="107670"/>
                      <a:pt x="107197" y="113272"/>
                    </a:cubicBezTo>
                    <a:cubicBezTo>
                      <a:pt x="106381" y="118321"/>
                      <a:pt x="102016" y="121896"/>
                      <a:pt x="97046" y="121896"/>
                    </a:cubicBez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40"/>
              <p:cNvSpPr/>
              <p:nvPr/>
            </p:nvSpPr>
            <p:spPr>
              <a:xfrm>
                <a:off x="5897728" y="6371839"/>
                <a:ext cx="1206382" cy="484977"/>
              </a:xfrm>
              <a:custGeom>
                <a:avLst/>
                <a:gdLst/>
                <a:ahLst/>
                <a:cxnLst/>
                <a:rect l="l" t="t" r="r" b="b"/>
                <a:pathLst>
                  <a:path w="1206382" h="484977" extrusionOk="0">
                    <a:moveTo>
                      <a:pt x="37209" y="26"/>
                    </a:moveTo>
                    <a:lnTo>
                      <a:pt x="37209" y="26"/>
                    </a:lnTo>
                    <a:cubicBezTo>
                      <a:pt x="16672" y="26"/>
                      <a:pt x="0" y="16671"/>
                      <a:pt x="0" y="37235"/>
                    </a:cubicBezTo>
                    <a:lnTo>
                      <a:pt x="0" y="447768"/>
                    </a:lnTo>
                    <a:cubicBezTo>
                      <a:pt x="0" y="468305"/>
                      <a:pt x="16672" y="484977"/>
                      <a:pt x="37209" y="484977"/>
                    </a:cubicBezTo>
                    <a:lnTo>
                      <a:pt x="1206382" y="484977"/>
                    </a:lnTo>
                    <a:lnTo>
                      <a:pt x="1206382" y="404748"/>
                    </a:lnTo>
                    <a:cubicBezTo>
                      <a:pt x="1206382" y="348948"/>
                      <a:pt x="1175932" y="297592"/>
                      <a:pt x="1126995" y="270823"/>
                    </a:cubicBezTo>
                    <a:lnTo>
                      <a:pt x="631998" y="0"/>
                    </a:lnTo>
                    <a:lnTo>
                      <a:pt x="365620" y="0"/>
                    </a:lnTo>
                    <a:lnTo>
                      <a:pt x="282314" y="107945"/>
                    </a:lnTo>
                    <a:cubicBezTo>
                      <a:pt x="260830" y="135766"/>
                      <a:pt x="227671" y="152069"/>
                      <a:pt x="192513" y="152069"/>
                    </a:cubicBezTo>
                    <a:lnTo>
                      <a:pt x="192513" y="152069"/>
                    </a:lnTo>
                    <a:cubicBezTo>
                      <a:pt x="152622" y="152069"/>
                      <a:pt x="115650" y="131112"/>
                      <a:pt x="95165" y="96874"/>
                    </a:cubicBezTo>
                    <a:lnTo>
                      <a:pt x="37209"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40"/>
              <p:cNvSpPr/>
              <p:nvPr/>
            </p:nvSpPr>
            <p:spPr>
              <a:xfrm>
                <a:off x="6263321" y="6371865"/>
                <a:ext cx="599361" cy="199718"/>
              </a:xfrm>
              <a:custGeom>
                <a:avLst/>
                <a:gdLst/>
                <a:ahLst/>
                <a:cxnLst/>
                <a:rect l="l" t="t" r="r" b="b"/>
                <a:pathLst>
                  <a:path w="599361" h="199718" extrusionOk="0">
                    <a:moveTo>
                      <a:pt x="26" y="0"/>
                    </a:moveTo>
                    <a:lnTo>
                      <a:pt x="292438" y="178103"/>
                    </a:lnTo>
                    <a:cubicBezTo>
                      <a:pt x="315657" y="192250"/>
                      <a:pt x="342322" y="199719"/>
                      <a:pt x="369512" y="199719"/>
                    </a:cubicBezTo>
                    <a:lnTo>
                      <a:pt x="588321" y="199719"/>
                    </a:lnTo>
                    <a:cubicBezTo>
                      <a:pt x="599733" y="199719"/>
                      <a:pt x="603625" y="184493"/>
                      <a:pt x="593606" y="179023"/>
                    </a:cubicBezTo>
                    <a:lnTo>
                      <a:pt x="266379"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40"/>
              <p:cNvSpPr/>
              <p:nvPr/>
            </p:nvSpPr>
            <p:spPr>
              <a:xfrm>
                <a:off x="5897728" y="6776613"/>
                <a:ext cx="1206382" cy="80229"/>
              </a:xfrm>
              <a:custGeom>
                <a:avLst/>
                <a:gdLst/>
                <a:ahLst/>
                <a:cxnLst/>
                <a:rect l="l" t="t" r="r" b="b"/>
                <a:pathLst>
                  <a:path w="1206382" h="80229" extrusionOk="0">
                    <a:moveTo>
                      <a:pt x="1206382" y="0"/>
                    </a:moveTo>
                    <a:lnTo>
                      <a:pt x="0" y="0"/>
                    </a:lnTo>
                    <a:lnTo>
                      <a:pt x="0" y="43046"/>
                    </a:lnTo>
                    <a:cubicBezTo>
                      <a:pt x="0" y="63584"/>
                      <a:pt x="16646" y="80229"/>
                      <a:pt x="37183" y="80229"/>
                    </a:cubicBezTo>
                    <a:lnTo>
                      <a:pt x="1206382" y="80229"/>
                    </a:lnTo>
                    <a:lnTo>
                      <a:pt x="1206382"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40"/>
              <p:cNvSpPr/>
              <p:nvPr/>
            </p:nvSpPr>
            <p:spPr>
              <a:xfrm>
                <a:off x="6294508" y="6385802"/>
                <a:ext cx="336720" cy="30871"/>
              </a:xfrm>
              <a:custGeom>
                <a:avLst/>
                <a:gdLst/>
                <a:ahLst/>
                <a:cxnLst/>
                <a:rect l="l" t="t" r="r" b="b"/>
                <a:pathLst>
                  <a:path w="336720" h="30871" extrusionOk="0">
                    <a:moveTo>
                      <a:pt x="321285" y="30871"/>
                    </a:moveTo>
                    <a:lnTo>
                      <a:pt x="15436" y="30871"/>
                    </a:lnTo>
                    <a:cubicBezTo>
                      <a:pt x="6916" y="30871"/>
                      <a:pt x="0" y="23956"/>
                      <a:pt x="0" y="15436"/>
                    </a:cubicBezTo>
                    <a:cubicBezTo>
                      <a:pt x="0" y="6916"/>
                      <a:pt x="6916" y="0"/>
                      <a:pt x="15436" y="0"/>
                    </a:cubicBezTo>
                    <a:lnTo>
                      <a:pt x="321285" y="0"/>
                    </a:lnTo>
                    <a:cubicBezTo>
                      <a:pt x="329805" y="0"/>
                      <a:pt x="336721" y="6916"/>
                      <a:pt x="336721" y="15436"/>
                    </a:cubicBezTo>
                    <a:cubicBezTo>
                      <a:pt x="336721" y="23956"/>
                      <a:pt x="329805" y="30871"/>
                      <a:pt x="321285" y="3087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40"/>
              <p:cNvSpPr/>
              <p:nvPr/>
            </p:nvSpPr>
            <p:spPr>
              <a:xfrm>
                <a:off x="6375237" y="6439130"/>
                <a:ext cx="357178" cy="30871"/>
              </a:xfrm>
              <a:custGeom>
                <a:avLst/>
                <a:gdLst/>
                <a:ahLst/>
                <a:cxnLst/>
                <a:rect l="l" t="t" r="r" b="b"/>
                <a:pathLst>
                  <a:path w="357178" h="30871" extrusionOk="0">
                    <a:moveTo>
                      <a:pt x="341743" y="30871"/>
                    </a:moveTo>
                    <a:lnTo>
                      <a:pt x="15436" y="30871"/>
                    </a:lnTo>
                    <a:cubicBezTo>
                      <a:pt x="6916" y="30871"/>
                      <a:pt x="0" y="23956"/>
                      <a:pt x="0" y="15436"/>
                    </a:cubicBezTo>
                    <a:cubicBezTo>
                      <a:pt x="0" y="6916"/>
                      <a:pt x="6916" y="0"/>
                      <a:pt x="15436" y="0"/>
                    </a:cubicBezTo>
                    <a:lnTo>
                      <a:pt x="341743" y="0"/>
                    </a:lnTo>
                    <a:cubicBezTo>
                      <a:pt x="350263" y="0"/>
                      <a:pt x="357179" y="6916"/>
                      <a:pt x="357179" y="15436"/>
                    </a:cubicBezTo>
                    <a:cubicBezTo>
                      <a:pt x="357179" y="23956"/>
                      <a:pt x="350263" y="30871"/>
                      <a:pt x="341743" y="3087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40"/>
              <p:cNvSpPr/>
              <p:nvPr/>
            </p:nvSpPr>
            <p:spPr>
              <a:xfrm>
                <a:off x="6455966" y="6492485"/>
                <a:ext cx="377636" cy="30871"/>
              </a:xfrm>
              <a:custGeom>
                <a:avLst/>
                <a:gdLst/>
                <a:ahLst/>
                <a:cxnLst/>
                <a:rect l="l" t="t" r="r" b="b"/>
                <a:pathLst>
                  <a:path w="377636" h="30871" extrusionOk="0">
                    <a:moveTo>
                      <a:pt x="362201" y="30871"/>
                    </a:moveTo>
                    <a:lnTo>
                      <a:pt x="15436" y="30871"/>
                    </a:lnTo>
                    <a:cubicBezTo>
                      <a:pt x="6916" y="30871"/>
                      <a:pt x="0" y="23956"/>
                      <a:pt x="0" y="15436"/>
                    </a:cubicBezTo>
                    <a:cubicBezTo>
                      <a:pt x="0" y="6916"/>
                      <a:pt x="6916" y="0"/>
                      <a:pt x="15436" y="0"/>
                    </a:cubicBezTo>
                    <a:lnTo>
                      <a:pt x="362201" y="0"/>
                    </a:lnTo>
                    <a:cubicBezTo>
                      <a:pt x="370721" y="0"/>
                      <a:pt x="377637" y="6916"/>
                      <a:pt x="377637" y="15436"/>
                    </a:cubicBezTo>
                    <a:cubicBezTo>
                      <a:pt x="377637" y="23956"/>
                      <a:pt x="370721" y="30871"/>
                      <a:pt x="362201" y="3087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40"/>
              <p:cNvSpPr/>
              <p:nvPr/>
            </p:nvSpPr>
            <p:spPr>
              <a:xfrm>
                <a:off x="5897728" y="6543157"/>
                <a:ext cx="374876" cy="233482"/>
              </a:xfrm>
              <a:custGeom>
                <a:avLst/>
                <a:gdLst/>
                <a:ahLst/>
                <a:cxnLst/>
                <a:rect l="l" t="t" r="r" b="b"/>
                <a:pathLst>
                  <a:path w="374876" h="233482" extrusionOk="0">
                    <a:moveTo>
                      <a:pt x="0" y="0"/>
                    </a:moveTo>
                    <a:cubicBezTo>
                      <a:pt x="0" y="0"/>
                      <a:pt x="16356" y="116649"/>
                      <a:pt x="137292" y="122355"/>
                    </a:cubicBezTo>
                    <a:lnTo>
                      <a:pt x="263749" y="122355"/>
                    </a:lnTo>
                    <a:cubicBezTo>
                      <a:pt x="325124" y="122355"/>
                      <a:pt x="374876" y="172107"/>
                      <a:pt x="374876" y="233482"/>
                    </a:cubicBezTo>
                    <a:lnTo>
                      <a:pt x="26" y="233482"/>
                    </a:lnTo>
                    <a:lnTo>
                      <a:pt x="26" y="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40"/>
              <p:cNvSpPr/>
              <p:nvPr/>
            </p:nvSpPr>
            <p:spPr>
              <a:xfrm>
                <a:off x="3765936" y="3752204"/>
                <a:ext cx="3390225" cy="2385495"/>
              </a:xfrm>
              <a:custGeom>
                <a:avLst/>
                <a:gdLst/>
                <a:ahLst/>
                <a:cxnLst/>
                <a:rect l="l" t="t" r="r" b="b"/>
                <a:pathLst>
                  <a:path w="3390225" h="2385495" extrusionOk="0">
                    <a:moveTo>
                      <a:pt x="30582" y="26"/>
                    </a:moveTo>
                    <a:lnTo>
                      <a:pt x="0" y="366093"/>
                    </a:lnTo>
                    <a:cubicBezTo>
                      <a:pt x="0" y="577040"/>
                      <a:pt x="171003" y="748069"/>
                      <a:pt x="381976" y="748069"/>
                    </a:cubicBezTo>
                    <a:lnTo>
                      <a:pt x="785278" y="748069"/>
                    </a:lnTo>
                    <a:lnTo>
                      <a:pt x="1719601" y="2365195"/>
                    </a:lnTo>
                    <a:cubicBezTo>
                      <a:pt x="1726859" y="2377764"/>
                      <a:pt x="1740270" y="2385496"/>
                      <a:pt x="1754759" y="2385496"/>
                    </a:cubicBezTo>
                    <a:lnTo>
                      <a:pt x="3349559" y="2385496"/>
                    </a:lnTo>
                    <a:cubicBezTo>
                      <a:pt x="3380194" y="2385496"/>
                      <a:pt x="3399785" y="2352888"/>
                      <a:pt x="3385427" y="2325829"/>
                    </a:cubicBezTo>
                    <a:lnTo>
                      <a:pt x="2322437" y="323572"/>
                    </a:lnTo>
                    <a:cubicBezTo>
                      <a:pt x="2216728" y="124485"/>
                      <a:pt x="2009751" y="0"/>
                      <a:pt x="1784342" y="0"/>
                    </a:cubicBezTo>
                    <a:lnTo>
                      <a:pt x="30582"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40"/>
              <p:cNvSpPr/>
              <p:nvPr/>
            </p:nvSpPr>
            <p:spPr>
              <a:xfrm>
                <a:off x="3831939" y="3747080"/>
                <a:ext cx="672310" cy="682246"/>
              </a:xfrm>
              <a:custGeom>
                <a:avLst/>
                <a:gdLst/>
                <a:ahLst/>
                <a:cxnLst/>
                <a:rect l="l" t="t" r="r" b="b"/>
                <a:pathLst>
                  <a:path w="672310" h="682246" extrusionOk="0">
                    <a:moveTo>
                      <a:pt x="667182" y="682220"/>
                    </a:moveTo>
                    <a:lnTo>
                      <a:pt x="341769" y="682220"/>
                    </a:lnTo>
                    <a:cubicBezTo>
                      <a:pt x="153332" y="682220"/>
                      <a:pt x="0" y="528914"/>
                      <a:pt x="0" y="340451"/>
                    </a:cubicBezTo>
                    <a:lnTo>
                      <a:pt x="22404" y="4835"/>
                    </a:lnTo>
                    <a:cubicBezTo>
                      <a:pt x="22588" y="1995"/>
                      <a:pt x="25323" y="-372"/>
                      <a:pt x="27874" y="49"/>
                    </a:cubicBezTo>
                    <a:cubicBezTo>
                      <a:pt x="30714" y="233"/>
                      <a:pt x="32844" y="2678"/>
                      <a:pt x="32660" y="5518"/>
                    </a:cubicBezTo>
                    <a:lnTo>
                      <a:pt x="10255" y="340793"/>
                    </a:lnTo>
                    <a:cubicBezTo>
                      <a:pt x="10255" y="523234"/>
                      <a:pt x="158959" y="671938"/>
                      <a:pt x="341743" y="671938"/>
                    </a:cubicBezTo>
                    <a:lnTo>
                      <a:pt x="667156" y="671938"/>
                    </a:lnTo>
                    <a:cubicBezTo>
                      <a:pt x="669996" y="671938"/>
                      <a:pt x="672310" y="674252"/>
                      <a:pt x="672310" y="677092"/>
                    </a:cubicBezTo>
                    <a:cubicBezTo>
                      <a:pt x="672310" y="679932"/>
                      <a:pt x="670022" y="682246"/>
                      <a:pt x="667156" y="6822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40"/>
              <p:cNvSpPr/>
              <p:nvPr/>
            </p:nvSpPr>
            <p:spPr>
              <a:xfrm>
                <a:off x="4481030" y="4382519"/>
                <a:ext cx="993863" cy="1489564"/>
              </a:xfrm>
              <a:custGeom>
                <a:avLst/>
                <a:gdLst/>
                <a:ahLst/>
                <a:cxnLst/>
                <a:rect l="l" t="t" r="r" b="b"/>
                <a:pathLst>
                  <a:path w="993863" h="1489564" extrusionOk="0">
                    <a:moveTo>
                      <a:pt x="988704" y="1489564"/>
                    </a:moveTo>
                    <a:cubicBezTo>
                      <a:pt x="986942" y="1489564"/>
                      <a:pt x="985233" y="1488670"/>
                      <a:pt x="984286" y="1487040"/>
                    </a:cubicBezTo>
                    <a:lnTo>
                      <a:pt x="164455" y="94429"/>
                    </a:lnTo>
                    <a:cubicBezTo>
                      <a:pt x="133899" y="42521"/>
                      <a:pt x="77521" y="10308"/>
                      <a:pt x="17303" y="10308"/>
                    </a:cubicBezTo>
                    <a:lnTo>
                      <a:pt x="5154" y="10308"/>
                    </a:lnTo>
                    <a:cubicBezTo>
                      <a:pt x="2314" y="10308"/>
                      <a:pt x="0" y="7994"/>
                      <a:pt x="0" y="5154"/>
                    </a:cubicBezTo>
                    <a:cubicBezTo>
                      <a:pt x="0" y="2314"/>
                      <a:pt x="2288" y="0"/>
                      <a:pt x="5154" y="0"/>
                    </a:cubicBezTo>
                    <a:lnTo>
                      <a:pt x="17303" y="0"/>
                    </a:lnTo>
                    <a:cubicBezTo>
                      <a:pt x="81150" y="0"/>
                      <a:pt x="140920" y="34185"/>
                      <a:pt x="173317" y="89196"/>
                    </a:cubicBezTo>
                    <a:lnTo>
                      <a:pt x="993148" y="1481807"/>
                    </a:lnTo>
                    <a:cubicBezTo>
                      <a:pt x="994594" y="1484252"/>
                      <a:pt x="993779" y="1487408"/>
                      <a:pt x="991333" y="1488854"/>
                    </a:cubicBezTo>
                    <a:cubicBezTo>
                      <a:pt x="990518" y="1489327"/>
                      <a:pt x="989624" y="1489564"/>
                      <a:pt x="988730" y="14895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40"/>
              <p:cNvSpPr/>
              <p:nvPr/>
            </p:nvSpPr>
            <p:spPr>
              <a:xfrm>
                <a:off x="4466233" y="4372566"/>
                <a:ext cx="85007" cy="127733"/>
              </a:xfrm>
              <a:custGeom>
                <a:avLst/>
                <a:gdLst/>
                <a:ahLst/>
                <a:cxnLst/>
                <a:rect l="l" t="t" r="r" b="b"/>
                <a:pathLst>
                  <a:path w="85007" h="127733" extrusionOk="0">
                    <a:moveTo>
                      <a:pt x="85008" y="127707"/>
                    </a:moveTo>
                    <a:lnTo>
                      <a:pt x="13299" y="3590"/>
                    </a:lnTo>
                    <a:cubicBezTo>
                      <a:pt x="9223" y="-3484"/>
                      <a:pt x="-1611" y="776"/>
                      <a:pt x="203" y="8744"/>
                    </a:cubicBezTo>
                    <a:lnTo>
                      <a:pt x="27393" y="127733"/>
                    </a:lnTo>
                    <a:lnTo>
                      <a:pt x="85008" y="127733"/>
                    </a:lnTo>
                    <a:close/>
                  </a:path>
                </a:pathLst>
              </a:custGeom>
              <a:solidFill>
                <a:srgbClr val="05063F">
                  <a:alpha val="101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40"/>
              <p:cNvSpPr/>
              <p:nvPr/>
            </p:nvSpPr>
            <p:spPr>
              <a:xfrm>
                <a:off x="5343013" y="5859251"/>
                <a:ext cx="1704060" cy="15409"/>
              </a:xfrm>
              <a:custGeom>
                <a:avLst/>
                <a:gdLst/>
                <a:ahLst/>
                <a:cxnLst/>
                <a:rect l="l" t="t" r="r" b="b"/>
                <a:pathLst>
                  <a:path w="1704060" h="15409" extrusionOk="0">
                    <a:moveTo>
                      <a:pt x="1696356" y="15410"/>
                    </a:moveTo>
                    <a:lnTo>
                      <a:pt x="7705" y="15410"/>
                    </a:lnTo>
                    <a:cubicBezTo>
                      <a:pt x="3445" y="15410"/>
                      <a:pt x="0" y="11965"/>
                      <a:pt x="0" y="7705"/>
                    </a:cubicBezTo>
                    <a:cubicBezTo>
                      <a:pt x="0" y="3445"/>
                      <a:pt x="3445" y="0"/>
                      <a:pt x="7705" y="0"/>
                    </a:cubicBezTo>
                    <a:lnTo>
                      <a:pt x="1696356" y="0"/>
                    </a:lnTo>
                    <a:cubicBezTo>
                      <a:pt x="1700616" y="0"/>
                      <a:pt x="1704060" y="3445"/>
                      <a:pt x="1704060" y="7705"/>
                    </a:cubicBezTo>
                    <a:cubicBezTo>
                      <a:pt x="1704060" y="11965"/>
                      <a:pt x="1700616" y="15410"/>
                      <a:pt x="1696356" y="1541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40"/>
              <p:cNvSpPr/>
              <p:nvPr/>
            </p:nvSpPr>
            <p:spPr>
              <a:xfrm>
                <a:off x="4825429" y="3741948"/>
                <a:ext cx="1631652" cy="2398932"/>
              </a:xfrm>
              <a:custGeom>
                <a:avLst/>
                <a:gdLst/>
                <a:ahLst/>
                <a:cxnLst/>
                <a:rect l="l" t="t" r="r" b="b"/>
                <a:pathLst>
                  <a:path w="1631652" h="2398932" extrusionOk="0">
                    <a:moveTo>
                      <a:pt x="1621360" y="2398933"/>
                    </a:moveTo>
                    <a:cubicBezTo>
                      <a:pt x="1617678" y="2398933"/>
                      <a:pt x="1614102" y="2396934"/>
                      <a:pt x="1612261" y="2393463"/>
                    </a:cubicBezTo>
                    <a:lnTo>
                      <a:pt x="494733" y="282498"/>
                    </a:lnTo>
                    <a:cubicBezTo>
                      <a:pt x="381240" y="54564"/>
                      <a:pt x="142498" y="20563"/>
                      <a:pt x="10282" y="20563"/>
                    </a:cubicBezTo>
                    <a:cubicBezTo>
                      <a:pt x="4602" y="20563"/>
                      <a:pt x="0" y="15962"/>
                      <a:pt x="0" y="10282"/>
                    </a:cubicBezTo>
                    <a:cubicBezTo>
                      <a:pt x="0" y="4602"/>
                      <a:pt x="4602" y="0"/>
                      <a:pt x="10282" y="0"/>
                    </a:cubicBezTo>
                    <a:lnTo>
                      <a:pt x="85436" y="0"/>
                    </a:lnTo>
                    <a:cubicBezTo>
                      <a:pt x="88959" y="0"/>
                      <a:pt x="92062" y="1762"/>
                      <a:pt x="93903" y="4470"/>
                    </a:cubicBezTo>
                    <a:cubicBezTo>
                      <a:pt x="232430" y="19433"/>
                      <a:pt x="416082" y="78415"/>
                      <a:pt x="513035" y="273110"/>
                    </a:cubicBezTo>
                    <a:lnTo>
                      <a:pt x="1630458" y="2383813"/>
                    </a:lnTo>
                    <a:cubicBezTo>
                      <a:pt x="1633114" y="2388835"/>
                      <a:pt x="1631194" y="2395067"/>
                      <a:pt x="1626172" y="2397723"/>
                    </a:cubicBezTo>
                    <a:cubicBezTo>
                      <a:pt x="1624647" y="2398538"/>
                      <a:pt x="1622990" y="2398906"/>
                      <a:pt x="1621360" y="23989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40"/>
              <p:cNvSpPr/>
              <p:nvPr/>
            </p:nvSpPr>
            <p:spPr>
              <a:xfrm>
                <a:off x="3614941" y="1740664"/>
                <a:ext cx="1722024" cy="2365242"/>
              </a:xfrm>
              <a:custGeom>
                <a:avLst/>
                <a:gdLst/>
                <a:ahLst/>
                <a:cxnLst/>
                <a:rect l="l" t="t" r="r" b="b"/>
                <a:pathLst>
                  <a:path w="1722024" h="2365242" extrusionOk="0">
                    <a:moveTo>
                      <a:pt x="22408" y="2106127"/>
                    </a:moveTo>
                    <a:lnTo>
                      <a:pt x="164512" y="1219267"/>
                    </a:lnTo>
                    <a:lnTo>
                      <a:pt x="2265" y="254335"/>
                    </a:lnTo>
                    <a:cubicBezTo>
                      <a:pt x="-12644" y="165586"/>
                      <a:pt x="47626" y="81702"/>
                      <a:pt x="136480" y="67528"/>
                    </a:cubicBezTo>
                    <a:lnTo>
                      <a:pt x="559925" y="0"/>
                    </a:lnTo>
                    <a:lnTo>
                      <a:pt x="1048610" y="158"/>
                    </a:lnTo>
                    <a:lnTo>
                      <a:pt x="1433531" y="84200"/>
                    </a:lnTo>
                    <a:cubicBezTo>
                      <a:pt x="1500586" y="98847"/>
                      <a:pt x="1549391" y="156803"/>
                      <a:pt x="1552415" y="225383"/>
                    </a:cubicBezTo>
                    <a:lnTo>
                      <a:pt x="1561145" y="423629"/>
                    </a:lnTo>
                    <a:lnTo>
                      <a:pt x="1634248" y="708940"/>
                    </a:lnTo>
                    <a:cubicBezTo>
                      <a:pt x="1664331" y="826326"/>
                      <a:pt x="1652787" y="950496"/>
                      <a:pt x="1601615" y="1060308"/>
                    </a:cubicBezTo>
                    <a:lnTo>
                      <a:pt x="1569271" y="1129703"/>
                    </a:lnTo>
                    <a:lnTo>
                      <a:pt x="1722024" y="2011593"/>
                    </a:lnTo>
                    <a:lnTo>
                      <a:pt x="984737" y="2011593"/>
                    </a:lnTo>
                    <a:cubicBezTo>
                      <a:pt x="751439" y="2011593"/>
                      <a:pt x="632844" y="2021900"/>
                      <a:pt x="410721" y="2154301"/>
                    </a:cubicBezTo>
                    <a:cubicBezTo>
                      <a:pt x="291259" y="2225511"/>
                      <a:pt x="149707" y="2365142"/>
                      <a:pt x="149707" y="2365142"/>
                    </a:cubicBezTo>
                    <a:cubicBezTo>
                      <a:pt x="82468" y="2368587"/>
                      <a:pt x="-2047" y="2282888"/>
                      <a:pt x="22434" y="210612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40"/>
              <p:cNvSpPr/>
              <p:nvPr/>
            </p:nvSpPr>
            <p:spPr>
              <a:xfrm>
                <a:off x="5161747" y="2005957"/>
                <a:ext cx="116563" cy="1367611"/>
              </a:xfrm>
              <a:custGeom>
                <a:avLst/>
                <a:gdLst/>
                <a:ahLst/>
                <a:cxnLst/>
                <a:rect l="l" t="t" r="r" b="b"/>
                <a:pathLst>
                  <a:path w="116563" h="1367611" extrusionOk="0">
                    <a:moveTo>
                      <a:pt x="108794" y="1367611"/>
                    </a:moveTo>
                    <a:cubicBezTo>
                      <a:pt x="105113" y="1367611"/>
                      <a:pt x="101852" y="1364982"/>
                      <a:pt x="101195" y="1361221"/>
                    </a:cubicBezTo>
                    <a:lnTo>
                      <a:pt x="14865" y="865725"/>
                    </a:lnTo>
                    <a:cubicBezTo>
                      <a:pt x="14602" y="864174"/>
                      <a:pt x="14812" y="862570"/>
                      <a:pt x="15469" y="861150"/>
                    </a:cubicBezTo>
                    <a:lnTo>
                      <a:pt x="47814" y="791755"/>
                    </a:lnTo>
                    <a:cubicBezTo>
                      <a:pt x="98092" y="683836"/>
                      <a:pt x="109530" y="560902"/>
                      <a:pt x="79974" y="445541"/>
                    </a:cubicBezTo>
                    <a:lnTo>
                      <a:pt x="6844" y="160230"/>
                    </a:lnTo>
                    <a:lnTo>
                      <a:pt x="7" y="8081"/>
                    </a:lnTo>
                    <a:cubicBezTo>
                      <a:pt x="-177" y="3821"/>
                      <a:pt x="3110" y="218"/>
                      <a:pt x="7370" y="34"/>
                    </a:cubicBezTo>
                    <a:cubicBezTo>
                      <a:pt x="11499" y="-387"/>
                      <a:pt x="15233" y="3137"/>
                      <a:pt x="15417" y="7397"/>
                    </a:cubicBezTo>
                    <a:lnTo>
                      <a:pt x="22043" y="157968"/>
                    </a:lnTo>
                    <a:lnTo>
                      <a:pt x="94936" y="441702"/>
                    </a:lnTo>
                    <a:cubicBezTo>
                      <a:pt x="125361" y="560481"/>
                      <a:pt x="113606" y="687096"/>
                      <a:pt x="61829" y="798250"/>
                    </a:cubicBezTo>
                    <a:lnTo>
                      <a:pt x="30511" y="865462"/>
                    </a:lnTo>
                    <a:lnTo>
                      <a:pt x="116446" y="1358565"/>
                    </a:lnTo>
                    <a:cubicBezTo>
                      <a:pt x="117183" y="1362772"/>
                      <a:pt x="114369" y="1366769"/>
                      <a:pt x="110161" y="1367479"/>
                    </a:cubicBezTo>
                    <a:cubicBezTo>
                      <a:pt x="109714" y="1367558"/>
                      <a:pt x="109267" y="1367611"/>
                      <a:pt x="108820" y="13676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40"/>
              <p:cNvSpPr/>
              <p:nvPr/>
            </p:nvSpPr>
            <p:spPr>
              <a:xfrm>
                <a:off x="4186331" y="2870341"/>
                <a:ext cx="724533" cy="125195"/>
              </a:xfrm>
              <a:custGeom>
                <a:avLst/>
                <a:gdLst/>
                <a:ahLst/>
                <a:cxnLst/>
                <a:rect l="l" t="t" r="r" b="b"/>
                <a:pathLst>
                  <a:path w="724533" h="125195" extrusionOk="0">
                    <a:moveTo>
                      <a:pt x="724534" y="0"/>
                    </a:moveTo>
                    <a:lnTo>
                      <a:pt x="0" y="0"/>
                    </a:lnTo>
                    <a:cubicBezTo>
                      <a:pt x="0" y="0"/>
                      <a:pt x="66213" y="125195"/>
                      <a:pt x="362254" y="125195"/>
                    </a:cubicBezTo>
                    <a:cubicBezTo>
                      <a:pt x="619587" y="125195"/>
                      <a:pt x="724508" y="0"/>
                      <a:pt x="724508" y="0"/>
                    </a:cubicBezTo>
                    <a:close/>
                  </a:path>
                </a:pathLst>
              </a:custGeom>
              <a:solidFill>
                <a:srgbClr val="05063F">
                  <a:alpha val="101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40"/>
              <p:cNvSpPr/>
              <p:nvPr/>
            </p:nvSpPr>
            <p:spPr>
              <a:xfrm>
                <a:off x="3636531" y="3629375"/>
                <a:ext cx="1688180" cy="225593"/>
              </a:xfrm>
              <a:custGeom>
                <a:avLst/>
                <a:gdLst/>
                <a:ahLst/>
                <a:cxnLst/>
                <a:rect l="l" t="t" r="r" b="b"/>
                <a:pathLst>
                  <a:path w="1688180" h="225593" extrusionOk="0">
                    <a:moveTo>
                      <a:pt x="103373" y="225594"/>
                    </a:moveTo>
                    <a:cubicBezTo>
                      <a:pt x="56487" y="225594"/>
                      <a:pt x="20724" y="212051"/>
                      <a:pt x="1055" y="178313"/>
                    </a:cubicBezTo>
                    <a:cubicBezTo>
                      <a:pt x="-1101" y="174632"/>
                      <a:pt x="161" y="169925"/>
                      <a:pt x="3816" y="167769"/>
                    </a:cubicBezTo>
                    <a:cubicBezTo>
                      <a:pt x="7550" y="165665"/>
                      <a:pt x="12257" y="166875"/>
                      <a:pt x="14361" y="170556"/>
                    </a:cubicBezTo>
                    <a:cubicBezTo>
                      <a:pt x="66111" y="259226"/>
                      <a:pt x="269274" y="180470"/>
                      <a:pt x="465758" y="104343"/>
                    </a:cubicBezTo>
                    <a:cubicBezTo>
                      <a:pt x="604180" y="50672"/>
                      <a:pt x="734950" y="0"/>
                      <a:pt x="824435" y="0"/>
                    </a:cubicBezTo>
                    <a:lnTo>
                      <a:pt x="1680476" y="0"/>
                    </a:lnTo>
                    <a:cubicBezTo>
                      <a:pt x="1684736" y="0"/>
                      <a:pt x="1688181" y="3445"/>
                      <a:pt x="1688181" y="7705"/>
                    </a:cubicBezTo>
                    <a:cubicBezTo>
                      <a:pt x="1688181" y="11965"/>
                      <a:pt x="1684736" y="15410"/>
                      <a:pt x="1680476" y="15410"/>
                    </a:cubicBezTo>
                    <a:lnTo>
                      <a:pt x="824435" y="15410"/>
                    </a:lnTo>
                    <a:cubicBezTo>
                      <a:pt x="737817" y="15410"/>
                      <a:pt x="602339" y="67923"/>
                      <a:pt x="471333" y="118700"/>
                    </a:cubicBezTo>
                    <a:cubicBezTo>
                      <a:pt x="330886" y="173133"/>
                      <a:pt x="195593" y="225567"/>
                      <a:pt x="103373" y="2255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40"/>
              <p:cNvSpPr/>
              <p:nvPr/>
            </p:nvSpPr>
            <p:spPr>
              <a:xfrm>
                <a:off x="3607856" y="666919"/>
                <a:ext cx="1440607" cy="1012580"/>
              </a:xfrm>
              <a:custGeom>
                <a:avLst/>
                <a:gdLst/>
                <a:ahLst/>
                <a:cxnLst/>
                <a:rect l="l" t="t" r="r" b="b"/>
                <a:pathLst>
                  <a:path w="1440607" h="1012580" extrusionOk="0">
                    <a:moveTo>
                      <a:pt x="72250" y="54801"/>
                    </a:moveTo>
                    <a:cubicBezTo>
                      <a:pt x="72250" y="54801"/>
                      <a:pt x="59996" y="161826"/>
                      <a:pt x="6273" y="542750"/>
                    </a:cubicBezTo>
                    <a:cubicBezTo>
                      <a:pt x="-48002" y="927566"/>
                      <a:pt x="267761" y="1012581"/>
                      <a:pt x="267761" y="1012581"/>
                    </a:cubicBezTo>
                    <a:cubicBezTo>
                      <a:pt x="267761" y="1012581"/>
                      <a:pt x="278411" y="943054"/>
                      <a:pt x="294661" y="903110"/>
                    </a:cubicBezTo>
                    <a:cubicBezTo>
                      <a:pt x="294661" y="903110"/>
                      <a:pt x="367028" y="981078"/>
                      <a:pt x="435398" y="989098"/>
                    </a:cubicBezTo>
                    <a:cubicBezTo>
                      <a:pt x="435398" y="989098"/>
                      <a:pt x="420619" y="936927"/>
                      <a:pt x="426667" y="898587"/>
                    </a:cubicBezTo>
                    <a:cubicBezTo>
                      <a:pt x="426667" y="898587"/>
                      <a:pt x="462930" y="946236"/>
                      <a:pt x="565984" y="966747"/>
                    </a:cubicBezTo>
                    <a:cubicBezTo>
                      <a:pt x="565984" y="966747"/>
                      <a:pt x="544789" y="923726"/>
                      <a:pt x="541081" y="885124"/>
                    </a:cubicBezTo>
                    <a:cubicBezTo>
                      <a:pt x="541081" y="885124"/>
                      <a:pt x="579474" y="942318"/>
                      <a:pt x="683869" y="963933"/>
                    </a:cubicBezTo>
                    <a:cubicBezTo>
                      <a:pt x="683869" y="963933"/>
                      <a:pt x="666908" y="914418"/>
                      <a:pt x="658703" y="879891"/>
                    </a:cubicBezTo>
                    <a:cubicBezTo>
                      <a:pt x="658703" y="879891"/>
                      <a:pt x="691784" y="925672"/>
                      <a:pt x="743718" y="953283"/>
                    </a:cubicBezTo>
                    <a:cubicBezTo>
                      <a:pt x="743718" y="953283"/>
                      <a:pt x="766990" y="921807"/>
                      <a:pt x="779849" y="869425"/>
                    </a:cubicBezTo>
                    <a:lnTo>
                      <a:pt x="809117" y="949418"/>
                    </a:lnTo>
                    <a:cubicBezTo>
                      <a:pt x="809117" y="949418"/>
                      <a:pt x="876145" y="924673"/>
                      <a:pt x="902809" y="860011"/>
                    </a:cubicBezTo>
                    <a:lnTo>
                      <a:pt x="911540" y="950522"/>
                    </a:lnTo>
                    <a:cubicBezTo>
                      <a:pt x="911540" y="950522"/>
                      <a:pt x="992295" y="903768"/>
                      <a:pt x="1020484" y="842577"/>
                    </a:cubicBezTo>
                    <a:lnTo>
                      <a:pt x="1016645" y="940372"/>
                    </a:lnTo>
                    <a:cubicBezTo>
                      <a:pt x="1016645" y="940372"/>
                      <a:pt x="1099503" y="904372"/>
                      <a:pt x="1113782" y="825064"/>
                    </a:cubicBezTo>
                    <a:cubicBezTo>
                      <a:pt x="1113782" y="825064"/>
                      <a:pt x="1115570" y="876946"/>
                      <a:pt x="1103527" y="932010"/>
                    </a:cubicBezTo>
                    <a:cubicBezTo>
                      <a:pt x="1103527" y="932010"/>
                      <a:pt x="1194432" y="899192"/>
                      <a:pt x="1203899" y="798400"/>
                    </a:cubicBezTo>
                    <a:cubicBezTo>
                      <a:pt x="1203899" y="798400"/>
                      <a:pt x="1215521" y="881022"/>
                      <a:pt x="1244684" y="918388"/>
                    </a:cubicBezTo>
                    <a:cubicBezTo>
                      <a:pt x="1244684" y="918388"/>
                      <a:pt x="1285627" y="869372"/>
                      <a:pt x="1307952" y="788354"/>
                    </a:cubicBezTo>
                    <a:cubicBezTo>
                      <a:pt x="1307952" y="788354"/>
                      <a:pt x="1316261" y="852780"/>
                      <a:pt x="1356126" y="907633"/>
                    </a:cubicBezTo>
                    <a:cubicBezTo>
                      <a:pt x="1356126" y="907633"/>
                      <a:pt x="1523369" y="693452"/>
                      <a:pt x="1387235" y="436093"/>
                    </a:cubicBezTo>
                    <a:cubicBezTo>
                      <a:pt x="1295593" y="262802"/>
                      <a:pt x="1253204" y="215838"/>
                      <a:pt x="1214233" y="0"/>
                    </a:cubicBezTo>
                    <a:lnTo>
                      <a:pt x="72197" y="54775"/>
                    </a:ln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40"/>
              <p:cNvSpPr/>
              <p:nvPr/>
            </p:nvSpPr>
            <p:spPr>
              <a:xfrm>
                <a:off x="4147054" y="1619571"/>
                <a:ext cx="496643" cy="121517"/>
              </a:xfrm>
              <a:custGeom>
                <a:avLst/>
                <a:gdLst/>
                <a:ahLst/>
                <a:cxnLst/>
                <a:rect l="l" t="t" r="r" b="b"/>
                <a:pathLst>
                  <a:path w="496643" h="121517" extrusionOk="0">
                    <a:moveTo>
                      <a:pt x="148" y="31608"/>
                    </a:moveTo>
                    <a:cubicBezTo>
                      <a:pt x="148" y="31608"/>
                      <a:pt x="-13946" y="0"/>
                      <a:pt x="232815" y="0"/>
                    </a:cubicBezTo>
                    <a:cubicBezTo>
                      <a:pt x="479577" y="0"/>
                      <a:pt x="496643" y="31608"/>
                      <a:pt x="496643" y="31608"/>
                    </a:cubicBezTo>
                    <a:cubicBezTo>
                      <a:pt x="496643" y="31608"/>
                      <a:pt x="484836" y="115808"/>
                      <a:pt x="301395" y="121093"/>
                    </a:cubicBezTo>
                    <a:cubicBezTo>
                      <a:pt x="37857" y="128693"/>
                      <a:pt x="174" y="31608"/>
                      <a:pt x="174" y="316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40"/>
              <p:cNvSpPr/>
              <p:nvPr/>
            </p:nvSpPr>
            <p:spPr>
              <a:xfrm>
                <a:off x="4138156" y="1506419"/>
                <a:ext cx="498703" cy="234402"/>
              </a:xfrm>
              <a:custGeom>
                <a:avLst/>
                <a:gdLst/>
                <a:ahLst/>
                <a:cxnLst/>
                <a:rect l="l" t="t" r="r" b="b"/>
                <a:pathLst>
                  <a:path w="498703" h="234402" extrusionOk="0">
                    <a:moveTo>
                      <a:pt x="0" y="0"/>
                    </a:moveTo>
                    <a:lnTo>
                      <a:pt x="36078" y="217836"/>
                    </a:lnTo>
                    <a:lnTo>
                      <a:pt x="36078" y="234245"/>
                    </a:lnTo>
                    <a:lnTo>
                      <a:pt x="498704" y="234403"/>
                    </a:lnTo>
                    <a:lnTo>
                      <a:pt x="422393" y="22115"/>
                    </a:lnTo>
                    <a:lnTo>
                      <a:pt x="0" y="0"/>
                    </a:ln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40"/>
              <p:cNvSpPr/>
              <p:nvPr/>
            </p:nvSpPr>
            <p:spPr>
              <a:xfrm>
                <a:off x="4159377" y="1507497"/>
                <a:ext cx="447637" cy="150334"/>
              </a:xfrm>
              <a:custGeom>
                <a:avLst/>
                <a:gdLst/>
                <a:ahLst/>
                <a:cxnLst/>
                <a:rect l="l" t="t" r="r" b="b"/>
                <a:pathLst>
                  <a:path w="447637" h="150334" extrusionOk="0">
                    <a:moveTo>
                      <a:pt x="0" y="26"/>
                    </a:moveTo>
                    <a:cubicBezTo>
                      <a:pt x="0" y="26"/>
                      <a:pt x="144470" y="150545"/>
                      <a:pt x="447637" y="150334"/>
                    </a:cubicBezTo>
                    <a:lnTo>
                      <a:pt x="401146" y="21010"/>
                    </a:lnTo>
                    <a:lnTo>
                      <a:pt x="0" y="0"/>
                    </a:ln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40"/>
              <p:cNvSpPr/>
              <p:nvPr/>
            </p:nvSpPr>
            <p:spPr>
              <a:xfrm>
                <a:off x="4129426" y="1651179"/>
                <a:ext cx="540961" cy="207712"/>
              </a:xfrm>
              <a:custGeom>
                <a:avLst/>
                <a:gdLst/>
                <a:ahLst/>
                <a:cxnLst/>
                <a:rect l="l" t="t" r="r" b="b"/>
                <a:pathLst>
                  <a:path w="540961" h="207712" extrusionOk="0">
                    <a:moveTo>
                      <a:pt x="0" y="116307"/>
                    </a:moveTo>
                    <a:lnTo>
                      <a:pt x="17776" y="0"/>
                    </a:lnTo>
                    <a:cubicBezTo>
                      <a:pt x="17776" y="0"/>
                      <a:pt x="97847" y="70579"/>
                      <a:pt x="320811" y="65635"/>
                    </a:cubicBezTo>
                    <a:cubicBezTo>
                      <a:pt x="458077" y="62584"/>
                      <a:pt x="514271" y="0"/>
                      <a:pt x="514271" y="0"/>
                    </a:cubicBezTo>
                    <a:lnTo>
                      <a:pt x="540961" y="118437"/>
                    </a:lnTo>
                    <a:cubicBezTo>
                      <a:pt x="540961" y="118437"/>
                      <a:pt x="482505" y="207712"/>
                      <a:pt x="305507" y="207712"/>
                    </a:cubicBezTo>
                    <a:cubicBezTo>
                      <a:pt x="60823" y="207712"/>
                      <a:pt x="0" y="116307"/>
                      <a:pt x="0" y="11630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40"/>
              <p:cNvSpPr/>
              <p:nvPr/>
            </p:nvSpPr>
            <p:spPr>
              <a:xfrm>
                <a:off x="4124271" y="1735563"/>
                <a:ext cx="551217" cy="128481"/>
              </a:xfrm>
              <a:custGeom>
                <a:avLst/>
                <a:gdLst/>
                <a:ahLst/>
                <a:cxnLst/>
                <a:rect l="l" t="t" r="r" b="b"/>
                <a:pathLst>
                  <a:path w="551217" h="128481" extrusionOk="0">
                    <a:moveTo>
                      <a:pt x="310663" y="128455"/>
                    </a:moveTo>
                    <a:cubicBezTo>
                      <a:pt x="66031" y="128455"/>
                      <a:pt x="3420" y="38576"/>
                      <a:pt x="869" y="34763"/>
                    </a:cubicBezTo>
                    <a:cubicBezTo>
                      <a:pt x="159" y="33685"/>
                      <a:pt x="-130" y="32396"/>
                      <a:pt x="54" y="31134"/>
                    </a:cubicBezTo>
                    <a:lnTo>
                      <a:pt x="3131" y="11070"/>
                    </a:lnTo>
                    <a:cubicBezTo>
                      <a:pt x="3551" y="8256"/>
                      <a:pt x="6128" y="6363"/>
                      <a:pt x="8995" y="6784"/>
                    </a:cubicBezTo>
                    <a:cubicBezTo>
                      <a:pt x="11808" y="7205"/>
                      <a:pt x="13728" y="9834"/>
                      <a:pt x="13281" y="12648"/>
                    </a:cubicBezTo>
                    <a:lnTo>
                      <a:pt x="10546" y="30555"/>
                    </a:lnTo>
                    <a:cubicBezTo>
                      <a:pt x="19934" y="42257"/>
                      <a:pt x="89566" y="118200"/>
                      <a:pt x="310636" y="118200"/>
                    </a:cubicBezTo>
                    <a:cubicBezTo>
                      <a:pt x="469385" y="118200"/>
                      <a:pt x="531391" y="45071"/>
                      <a:pt x="540569" y="32948"/>
                    </a:cubicBezTo>
                    <a:lnTo>
                      <a:pt x="534547" y="6258"/>
                    </a:lnTo>
                    <a:cubicBezTo>
                      <a:pt x="533916" y="3497"/>
                      <a:pt x="535678" y="736"/>
                      <a:pt x="538439" y="105"/>
                    </a:cubicBezTo>
                    <a:cubicBezTo>
                      <a:pt x="541226" y="-448"/>
                      <a:pt x="543961" y="1235"/>
                      <a:pt x="544592" y="3997"/>
                    </a:cubicBezTo>
                    <a:lnTo>
                      <a:pt x="551087" y="32948"/>
                    </a:lnTo>
                    <a:cubicBezTo>
                      <a:pt x="551403" y="34316"/>
                      <a:pt x="551140" y="35709"/>
                      <a:pt x="550377" y="36893"/>
                    </a:cubicBezTo>
                    <a:cubicBezTo>
                      <a:pt x="547931" y="40627"/>
                      <a:pt x="488371" y="128482"/>
                      <a:pt x="310636" y="1284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40"/>
              <p:cNvSpPr/>
              <p:nvPr/>
            </p:nvSpPr>
            <p:spPr>
              <a:xfrm>
                <a:off x="4205495" y="1690125"/>
                <a:ext cx="29356" cy="137394"/>
              </a:xfrm>
              <a:custGeom>
                <a:avLst/>
                <a:gdLst/>
                <a:ahLst/>
                <a:cxnLst/>
                <a:rect l="l" t="t" r="r" b="b"/>
                <a:pathLst>
                  <a:path w="29356" h="137394" extrusionOk="0">
                    <a:moveTo>
                      <a:pt x="5133" y="137368"/>
                    </a:moveTo>
                    <a:cubicBezTo>
                      <a:pt x="4870" y="137368"/>
                      <a:pt x="4633" y="137368"/>
                      <a:pt x="4370" y="137316"/>
                    </a:cubicBezTo>
                    <a:cubicBezTo>
                      <a:pt x="1557" y="136895"/>
                      <a:pt x="-363" y="134292"/>
                      <a:pt x="58" y="131478"/>
                    </a:cubicBezTo>
                    <a:lnTo>
                      <a:pt x="19149" y="4389"/>
                    </a:lnTo>
                    <a:cubicBezTo>
                      <a:pt x="19570" y="1576"/>
                      <a:pt x="22173" y="-423"/>
                      <a:pt x="24986" y="77"/>
                    </a:cubicBezTo>
                    <a:cubicBezTo>
                      <a:pt x="27800" y="497"/>
                      <a:pt x="29720" y="3101"/>
                      <a:pt x="29299" y="5914"/>
                    </a:cubicBezTo>
                    <a:lnTo>
                      <a:pt x="10208" y="133003"/>
                    </a:lnTo>
                    <a:cubicBezTo>
                      <a:pt x="9814" y="135554"/>
                      <a:pt x="7631" y="137394"/>
                      <a:pt x="5133" y="137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40"/>
              <p:cNvSpPr/>
              <p:nvPr/>
            </p:nvSpPr>
            <p:spPr>
              <a:xfrm>
                <a:off x="4381920" y="1715630"/>
                <a:ext cx="10308" cy="147152"/>
              </a:xfrm>
              <a:custGeom>
                <a:avLst/>
                <a:gdLst/>
                <a:ahLst/>
                <a:cxnLst/>
                <a:rect l="l" t="t" r="r" b="b"/>
                <a:pathLst>
                  <a:path w="10308" h="147152" extrusionOk="0">
                    <a:moveTo>
                      <a:pt x="5154" y="147153"/>
                    </a:moveTo>
                    <a:cubicBezTo>
                      <a:pt x="2314" y="147153"/>
                      <a:pt x="0" y="144865"/>
                      <a:pt x="0" y="141998"/>
                    </a:cubicBezTo>
                    <a:lnTo>
                      <a:pt x="0" y="5154"/>
                    </a:lnTo>
                    <a:cubicBezTo>
                      <a:pt x="0" y="2314"/>
                      <a:pt x="2288" y="0"/>
                      <a:pt x="5154" y="0"/>
                    </a:cubicBezTo>
                    <a:cubicBezTo>
                      <a:pt x="8020" y="0"/>
                      <a:pt x="10308" y="2288"/>
                      <a:pt x="10308" y="5154"/>
                    </a:cubicBezTo>
                    <a:lnTo>
                      <a:pt x="10308" y="141998"/>
                    </a:lnTo>
                    <a:cubicBezTo>
                      <a:pt x="10308" y="144838"/>
                      <a:pt x="8020" y="147153"/>
                      <a:pt x="5154" y="1471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40"/>
              <p:cNvSpPr/>
              <p:nvPr/>
            </p:nvSpPr>
            <p:spPr>
              <a:xfrm>
                <a:off x="4536827" y="1703761"/>
                <a:ext cx="34243" cy="140246"/>
              </a:xfrm>
              <a:custGeom>
                <a:avLst/>
                <a:gdLst/>
                <a:ahLst/>
                <a:cxnLst/>
                <a:rect l="l" t="t" r="r" b="b"/>
                <a:pathLst>
                  <a:path w="34243" h="140246" extrusionOk="0">
                    <a:moveTo>
                      <a:pt x="29086" y="140247"/>
                    </a:moveTo>
                    <a:cubicBezTo>
                      <a:pt x="26667" y="140247"/>
                      <a:pt x="24485" y="138511"/>
                      <a:pt x="24038" y="136039"/>
                    </a:cubicBezTo>
                    <a:lnTo>
                      <a:pt x="82" y="6058"/>
                    </a:lnTo>
                    <a:cubicBezTo>
                      <a:pt x="-418" y="3271"/>
                      <a:pt x="1423" y="589"/>
                      <a:pt x="4210" y="63"/>
                    </a:cubicBezTo>
                    <a:cubicBezTo>
                      <a:pt x="7050" y="-358"/>
                      <a:pt x="9680" y="1377"/>
                      <a:pt x="10206" y="4191"/>
                    </a:cubicBezTo>
                    <a:lnTo>
                      <a:pt x="34161" y="134172"/>
                    </a:lnTo>
                    <a:cubicBezTo>
                      <a:pt x="34661" y="136960"/>
                      <a:pt x="32820" y="139642"/>
                      <a:pt x="30033" y="140168"/>
                    </a:cubicBezTo>
                    <a:cubicBezTo>
                      <a:pt x="29717" y="140220"/>
                      <a:pt x="29402" y="140247"/>
                      <a:pt x="29086" y="1402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40"/>
              <p:cNvSpPr/>
              <p:nvPr/>
            </p:nvSpPr>
            <p:spPr>
              <a:xfrm>
                <a:off x="3698690" y="259147"/>
                <a:ext cx="1229298" cy="1316615"/>
              </a:xfrm>
              <a:custGeom>
                <a:avLst/>
                <a:gdLst/>
                <a:ahLst/>
                <a:cxnLst/>
                <a:rect l="l" t="t" r="r" b="b"/>
                <a:pathLst>
                  <a:path w="1229298" h="1316615" extrusionOk="0">
                    <a:moveTo>
                      <a:pt x="20019" y="645436"/>
                    </a:moveTo>
                    <a:cubicBezTo>
                      <a:pt x="-62787" y="336720"/>
                      <a:pt x="115736" y="69605"/>
                      <a:pt x="473336" y="9098"/>
                    </a:cubicBezTo>
                    <a:cubicBezTo>
                      <a:pt x="770007" y="-41101"/>
                      <a:pt x="1024763" y="120173"/>
                      <a:pt x="1073989" y="400304"/>
                    </a:cubicBezTo>
                    <a:lnTo>
                      <a:pt x="1101100" y="628448"/>
                    </a:lnTo>
                    <a:cubicBezTo>
                      <a:pt x="1101100" y="628448"/>
                      <a:pt x="1194635" y="719143"/>
                      <a:pt x="1222272" y="868952"/>
                    </a:cubicBezTo>
                    <a:cubicBezTo>
                      <a:pt x="1273392" y="1145875"/>
                      <a:pt x="1039094" y="1316431"/>
                      <a:pt x="729853" y="1316615"/>
                    </a:cubicBezTo>
                    <a:cubicBezTo>
                      <a:pt x="411093" y="1316799"/>
                      <a:pt x="150789" y="1135988"/>
                      <a:pt x="108031" y="965826"/>
                    </a:cubicBezTo>
                    <a:lnTo>
                      <a:pt x="20019" y="645436"/>
                    </a:ln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40"/>
              <p:cNvSpPr/>
              <p:nvPr/>
            </p:nvSpPr>
            <p:spPr>
              <a:xfrm>
                <a:off x="4008637" y="978068"/>
                <a:ext cx="240421" cy="240421"/>
              </a:xfrm>
              <a:custGeom>
                <a:avLst/>
                <a:gdLst/>
                <a:ahLst/>
                <a:cxnLst/>
                <a:rect l="l" t="t" r="r" b="b"/>
                <a:pathLst>
                  <a:path w="240421" h="240421" extrusionOk="0">
                    <a:moveTo>
                      <a:pt x="240278" y="114425"/>
                    </a:moveTo>
                    <a:cubicBezTo>
                      <a:pt x="237096" y="48107"/>
                      <a:pt x="180744" y="-3065"/>
                      <a:pt x="114425" y="143"/>
                    </a:cubicBezTo>
                    <a:cubicBezTo>
                      <a:pt x="48107" y="3325"/>
                      <a:pt x="-3065" y="59677"/>
                      <a:pt x="143" y="125996"/>
                    </a:cubicBezTo>
                    <a:cubicBezTo>
                      <a:pt x="3325" y="192314"/>
                      <a:pt x="59677" y="243486"/>
                      <a:pt x="125996" y="240278"/>
                    </a:cubicBezTo>
                    <a:cubicBezTo>
                      <a:pt x="192314" y="237096"/>
                      <a:pt x="243486" y="180744"/>
                      <a:pt x="240278" y="114425"/>
                    </a:cubicBez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40"/>
              <p:cNvSpPr/>
              <p:nvPr/>
            </p:nvSpPr>
            <p:spPr>
              <a:xfrm>
                <a:off x="4776930" y="915627"/>
                <a:ext cx="144058" cy="215014"/>
              </a:xfrm>
              <a:custGeom>
                <a:avLst/>
                <a:gdLst/>
                <a:ahLst/>
                <a:cxnLst/>
                <a:rect l="l" t="t" r="r" b="b"/>
                <a:pathLst>
                  <a:path w="144058" h="215014" extrusionOk="0">
                    <a:moveTo>
                      <a:pt x="126019" y="214891"/>
                    </a:moveTo>
                    <a:cubicBezTo>
                      <a:pt x="132225" y="214628"/>
                      <a:pt x="138221" y="213629"/>
                      <a:pt x="144058" y="212419"/>
                    </a:cubicBezTo>
                    <a:cubicBezTo>
                      <a:pt x="125441" y="111627"/>
                      <a:pt x="77030" y="37656"/>
                      <a:pt x="47368" y="0"/>
                    </a:cubicBezTo>
                    <a:cubicBezTo>
                      <a:pt x="17154" y="23114"/>
                      <a:pt x="-1832" y="59850"/>
                      <a:pt x="140" y="100608"/>
                    </a:cubicBezTo>
                    <a:cubicBezTo>
                      <a:pt x="3427" y="166953"/>
                      <a:pt x="59701" y="218152"/>
                      <a:pt x="126019" y="214865"/>
                    </a:cubicBez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40"/>
              <p:cNvSpPr/>
              <p:nvPr/>
            </p:nvSpPr>
            <p:spPr>
              <a:xfrm>
                <a:off x="4161705" y="622521"/>
                <a:ext cx="242421" cy="85097"/>
              </a:xfrm>
              <a:custGeom>
                <a:avLst/>
                <a:gdLst/>
                <a:ahLst/>
                <a:cxnLst/>
                <a:rect l="l" t="t" r="r" b="b"/>
                <a:pathLst>
                  <a:path w="242421" h="85097" extrusionOk="0">
                    <a:moveTo>
                      <a:pt x="1327" y="74770"/>
                    </a:moveTo>
                    <a:cubicBezTo>
                      <a:pt x="26913" y="41269"/>
                      <a:pt x="64569" y="17313"/>
                      <a:pt x="105933" y="6479"/>
                    </a:cubicBezTo>
                    <a:cubicBezTo>
                      <a:pt x="147165" y="-4434"/>
                      <a:pt x="193367" y="-2094"/>
                      <a:pt x="233600" y="17576"/>
                    </a:cubicBezTo>
                    <a:lnTo>
                      <a:pt x="233758" y="17655"/>
                    </a:lnTo>
                    <a:cubicBezTo>
                      <a:pt x="241410" y="21389"/>
                      <a:pt x="244592" y="30645"/>
                      <a:pt x="240858" y="38297"/>
                    </a:cubicBezTo>
                    <a:cubicBezTo>
                      <a:pt x="237124" y="45949"/>
                      <a:pt x="227867" y="49131"/>
                      <a:pt x="220215" y="45397"/>
                    </a:cubicBezTo>
                    <a:cubicBezTo>
                      <a:pt x="219873" y="45239"/>
                      <a:pt x="219505" y="45029"/>
                      <a:pt x="219163" y="44845"/>
                    </a:cubicBezTo>
                    <a:cubicBezTo>
                      <a:pt x="187634" y="26332"/>
                      <a:pt x="148190" y="20784"/>
                      <a:pt x="110719" y="27805"/>
                    </a:cubicBezTo>
                    <a:cubicBezTo>
                      <a:pt x="73194" y="34695"/>
                      <a:pt x="37169" y="53759"/>
                      <a:pt x="11267" y="82921"/>
                    </a:cubicBezTo>
                    <a:cubicBezTo>
                      <a:pt x="8927" y="85577"/>
                      <a:pt x="4851" y="85840"/>
                      <a:pt x="2169" y="83500"/>
                    </a:cubicBezTo>
                    <a:cubicBezTo>
                      <a:pt x="-382" y="81265"/>
                      <a:pt x="-698" y="77426"/>
                      <a:pt x="1301" y="74770"/>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40"/>
              <p:cNvSpPr/>
              <p:nvPr/>
            </p:nvSpPr>
            <p:spPr>
              <a:xfrm>
                <a:off x="4592056" y="589556"/>
                <a:ext cx="185955" cy="70061"/>
              </a:xfrm>
              <a:custGeom>
                <a:avLst/>
                <a:gdLst/>
                <a:ahLst/>
                <a:cxnLst/>
                <a:rect l="l" t="t" r="r" b="b"/>
                <a:pathLst>
                  <a:path w="185955" h="70061" extrusionOk="0">
                    <a:moveTo>
                      <a:pt x="175627" y="67265"/>
                    </a:moveTo>
                    <a:cubicBezTo>
                      <a:pt x="159902" y="40049"/>
                      <a:pt x="131371" y="22220"/>
                      <a:pt x="101867" y="21773"/>
                    </a:cubicBezTo>
                    <a:cubicBezTo>
                      <a:pt x="72310" y="20905"/>
                      <a:pt x="44541" y="36341"/>
                      <a:pt x="28027" y="59429"/>
                    </a:cubicBezTo>
                    <a:cubicBezTo>
                      <a:pt x="23058" y="66371"/>
                      <a:pt x="13407" y="67975"/>
                      <a:pt x="6465" y="63005"/>
                    </a:cubicBezTo>
                    <a:cubicBezTo>
                      <a:pt x="-477" y="58035"/>
                      <a:pt x="-2081" y="48385"/>
                      <a:pt x="2888" y="41443"/>
                    </a:cubicBezTo>
                    <a:cubicBezTo>
                      <a:pt x="3178" y="41022"/>
                      <a:pt x="3493" y="40627"/>
                      <a:pt x="3835" y="40259"/>
                    </a:cubicBezTo>
                    <a:lnTo>
                      <a:pt x="4124" y="39944"/>
                    </a:lnTo>
                    <a:cubicBezTo>
                      <a:pt x="28764" y="11859"/>
                      <a:pt x="67130" y="-4050"/>
                      <a:pt x="103576" y="894"/>
                    </a:cubicBezTo>
                    <a:cubicBezTo>
                      <a:pt x="121694" y="3234"/>
                      <a:pt x="138970" y="10413"/>
                      <a:pt x="153091" y="21326"/>
                    </a:cubicBezTo>
                    <a:cubicBezTo>
                      <a:pt x="167265" y="32186"/>
                      <a:pt x="178151" y="46570"/>
                      <a:pt x="185435" y="62190"/>
                    </a:cubicBezTo>
                    <a:cubicBezTo>
                      <a:pt x="186724" y="64951"/>
                      <a:pt x="185541" y="68238"/>
                      <a:pt x="182753" y="69553"/>
                    </a:cubicBezTo>
                    <a:cubicBezTo>
                      <a:pt x="180150" y="70763"/>
                      <a:pt x="177047" y="69737"/>
                      <a:pt x="175627" y="67291"/>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40"/>
              <p:cNvSpPr/>
              <p:nvPr/>
            </p:nvSpPr>
            <p:spPr>
              <a:xfrm>
                <a:off x="4222272" y="1142634"/>
                <a:ext cx="461113" cy="204705"/>
              </a:xfrm>
              <a:custGeom>
                <a:avLst/>
                <a:gdLst/>
                <a:ahLst/>
                <a:cxnLst/>
                <a:rect l="l" t="t" r="r" b="b"/>
                <a:pathLst>
                  <a:path w="461113" h="204705" extrusionOk="0">
                    <a:moveTo>
                      <a:pt x="434994" y="22594"/>
                    </a:moveTo>
                    <a:lnTo>
                      <a:pt x="37398" y="59"/>
                    </a:lnTo>
                    <a:cubicBezTo>
                      <a:pt x="13784" y="-1256"/>
                      <a:pt x="-1625" y="19702"/>
                      <a:pt x="137" y="43316"/>
                    </a:cubicBezTo>
                    <a:cubicBezTo>
                      <a:pt x="3897" y="93462"/>
                      <a:pt x="67165" y="193703"/>
                      <a:pt x="222917" y="203564"/>
                    </a:cubicBezTo>
                    <a:cubicBezTo>
                      <a:pt x="417954" y="215896"/>
                      <a:pt x="460054" y="125833"/>
                      <a:pt x="461106" y="53834"/>
                    </a:cubicBezTo>
                    <a:cubicBezTo>
                      <a:pt x="461421" y="31351"/>
                      <a:pt x="452060" y="23462"/>
                      <a:pt x="434994" y="22594"/>
                    </a:cubicBezTo>
                    <a:close/>
                  </a:path>
                </a:pathLst>
              </a:custGeom>
              <a:solidFill>
                <a:srgbClr val="C101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40"/>
              <p:cNvSpPr/>
              <p:nvPr/>
            </p:nvSpPr>
            <p:spPr>
              <a:xfrm>
                <a:off x="4275685" y="1242978"/>
                <a:ext cx="306332" cy="104338"/>
              </a:xfrm>
              <a:custGeom>
                <a:avLst/>
                <a:gdLst/>
                <a:ahLst/>
                <a:cxnLst/>
                <a:rect l="l" t="t" r="r" b="b"/>
                <a:pathLst>
                  <a:path w="306332" h="104338" extrusionOk="0">
                    <a:moveTo>
                      <a:pt x="169504" y="103194"/>
                    </a:moveTo>
                    <a:cubicBezTo>
                      <a:pt x="90774" y="98224"/>
                      <a:pt x="35736" y="70113"/>
                      <a:pt x="0" y="37086"/>
                    </a:cubicBezTo>
                    <a:cubicBezTo>
                      <a:pt x="24981" y="22833"/>
                      <a:pt x="88223" y="-7276"/>
                      <a:pt x="198771" y="1612"/>
                    </a:cubicBezTo>
                    <a:cubicBezTo>
                      <a:pt x="300747" y="9790"/>
                      <a:pt x="314211" y="56571"/>
                      <a:pt x="303088" y="90835"/>
                    </a:cubicBezTo>
                    <a:cubicBezTo>
                      <a:pt x="269508" y="101563"/>
                      <a:pt x="226119" y="106796"/>
                      <a:pt x="169504" y="103220"/>
                    </a:cubicBezTo>
                    <a:close/>
                  </a:path>
                </a:pathLst>
              </a:custGeom>
              <a:solidFill>
                <a:srgbClr val="FF5F9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40"/>
              <p:cNvSpPr/>
              <p:nvPr/>
            </p:nvSpPr>
            <p:spPr>
              <a:xfrm>
                <a:off x="4289411" y="1144349"/>
                <a:ext cx="350552" cy="70107"/>
              </a:xfrm>
              <a:custGeom>
                <a:avLst/>
                <a:gdLst/>
                <a:ahLst/>
                <a:cxnLst/>
                <a:rect l="l" t="t" r="r" b="b"/>
                <a:pathLst>
                  <a:path w="350552" h="70107" extrusionOk="0">
                    <a:moveTo>
                      <a:pt x="350552" y="19880"/>
                    </a:moveTo>
                    <a:cubicBezTo>
                      <a:pt x="350552" y="19880"/>
                      <a:pt x="351788" y="72025"/>
                      <a:pt x="215601" y="70053"/>
                    </a:cubicBezTo>
                    <a:cubicBezTo>
                      <a:pt x="-1052" y="66923"/>
                      <a:pt x="0" y="0"/>
                      <a:pt x="0" y="0"/>
                    </a:cubicBezTo>
                    <a:lnTo>
                      <a:pt x="350552" y="1988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40"/>
              <p:cNvSpPr/>
              <p:nvPr/>
            </p:nvSpPr>
            <p:spPr>
              <a:xfrm>
                <a:off x="4346967" y="1150317"/>
                <a:ext cx="13896" cy="41733"/>
              </a:xfrm>
              <a:custGeom>
                <a:avLst/>
                <a:gdLst/>
                <a:ahLst/>
                <a:cxnLst/>
                <a:rect l="l" t="t" r="r" b="b"/>
                <a:pathLst>
                  <a:path w="13896" h="41733" extrusionOk="0">
                    <a:moveTo>
                      <a:pt x="5160" y="41734"/>
                    </a:moveTo>
                    <a:cubicBezTo>
                      <a:pt x="4950" y="41734"/>
                      <a:pt x="4766" y="41734"/>
                      <a:pt x="4555" y="41707"/>
                    </a:cubicBezTo>
                    <a:cubicBezTo>
                      <a:pt x="1742" y="41365"/>
                      <a:pt x="-283" y="38815"/>
                      <a:pt x="32" y="36001"/>
                    </a:cubicBezTo>
                    <a:lnTo>
                      <a:pt x="3635" y="4551"/>
                    </a:lnTo>
                    <a:cubicBezTo>
                      <a:pt x="3977" y="1711"/>
                      <a:pt x="6633" y="-261"/>
                      <a:pt x="9341" y="28"/>
                    </a:cubicBezTo>
                    <a:cubicBezTo>
                      <a:pt x="12155" y="370"/>
                      <a:pt x="14180" y="2921"/>
                      <a:pt x="13864" y="5708"/>
                    </a:cubicBezTo>
                    <a:lnTo>
                      <a:pt x="10262" y="37158"/>
                    </a:lnTo>
                    <a:cubicBezTo>
                      <a:pt x="9972" y="39788"/>
                      <a:pt x="7737" y="41707"/>
                      <a:pt x="5160" y="41707"/>
                    </a:cubicBezTo>
                    <a:close/>
                  </a:path>
                </a:pathLst>
              </a:custGeom>
              <a:solidFill>
                <a:srgbClr val="B0D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40"/>
              <p:cNvSpPr/>
              <p:nvPr/>
            </p:nvSpPr>
            <p:spPr>
              <a:xfrm>
                <a:off x="4468271" y="1157023"/>
                <a:ext cx="15079" cy="55065"/>
              </a:xfrm>
              <a:custGeom>
                <a:avLst/>
                <a:gdLst/>
                <a:ahLst/>
                <a:cxnLst/>
                <a:rect l="l" t="t" r="r" b="b"/>
                <a:pathLst>
                  <a:path w="15079" h="55065" extrusionOk="0">
                    <a:moveTo>
                      <a:pt x="5133" y="55039"/>
                    </a:moveTo>
                    <a:cubicBezTo>
                      <a:pt x="4949" y="55039"/>
                      <a:pt x="4765" y="55039"/>
                      <a:pt x="4581" y="55012"/>
                    </a:cubicBezTo>
                    <a:cubicBezTo>
                      <a:pt x="1768" y="54723"/>
                      <a:pt x="-283" y="52172"/>
                      <a:pt x="32" y="49359"/>
                    </a:cubicBezTo>
                    <a:lnTo>
                      <a:pt x="4844" y="4577"/>
                    </a:lnTo>
                    <a:cubicBezTo>
                      <a:pt x="5133" y="1763"/>
                      <a:pt x="7710" y="-262"/>
                      <a:pt x="10498" y="28"/>
                    </a:cubicBezTo>
                    <a:cubicBezTo>
                      <a:pt x="13311" y="317"/>
                      <a:pt x="15363" y="2867"/>
                      <a:pt x="15047" y="5681"/>
                    </a:cubicBezTo>
                    <a:lnTo>
                      <a:pt x="10235" y="50490"/>
                    </a:lnTo>
                    <a:cubicBezTo>
                      <a:pt x="9946" y="53119"/>
                      <a:pt x="7737" y="55065"/>
                      <a:pt x="5133" y="55065"/>
                    </a:cubicBezTo>
                    <a:close/>
                  </a:path>
                </a:pathLst>
              </a:custGeom>
              <a:solidFill>
                <a:srgbClr val="B0D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40"/>
              <p:cNvSpPr/>
              <p:nvPr/>
            </p:nvSpPr>
            <p:spPr>
              <a:xfrm>
                <a:off x="4580196" y="1163881"/>
                <a:ext cx="13298" cy="42185"/>
              </a:xfrm>
              <a:custGeom>
                <a:avLst/>
                <a:gdLst/>
                <a:ahLst/>
                <a:cxnLst/>
                <a:rect l="l" t="t" r="r" b="b"/>
                <a:pathLst>
                  <a:path w="13298" h="42185" extrusionOk="0">
                    <a:moveTo>
                      <a:pt x="5150" y="42159"/>
                    </a:moveTo>
                    <a:cubicBezTo>
                      <a:pt x="4993" y="42159"/>
                      <a:pt x="4809" y="42159"/>
                      <a:pt x="4651" y="42159"/>
                    </a:cubicBezTo>
                    <a:cubicBezTo>
                      <a:pt x="1811" y="41896"/>
                      <a:pt x="-240" y="39371"/>
                      <a:pt x="23" y="36558"/>
                    </a:cubicBezTo>
                    <a:lnTo>
                      <a:pt x="3047" y="4634"/>
                    </a:lnTo>
                    <a:cubicBezTo>
                      <a:pt x="3310" y="1795"/>
                      <a:pt x="6071" y="-125"/>
                      <a:pt x="8648" y="6"/>
                    </a:cubicBezTo>
                    <a:cubicBezTo>
                      <a:pt x="11488" y="269"/>
                      <a:pt x="13539" y="2794"/>
                      <a:pt x="13276" y="5607"/>
                    </a:cubicBezTo>
                    <a:lnTo>
                      <a:pt x="10252" y="37531"/>
                    </a:lnTo>
                    <a:cubicBezTo>
                      <a:pt x="9989" y="40187"/>
                      <a:pt x="7754" y="42185"/>
                      <a:pt x="5150" y="42185"/>
                    </a:cubicBezTo>
                    <a:close/>
                  </a:path>
                </a:pathLst>
              </a:custGeom>
              <a:solidFill>
                <a:srgbClr val="B0D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40"/>
              <p:cNvSpPr/>
              <p:nvPr/>
            </p:nvSpPr>
            <p:spPr>
              <a:xfrm>
                <a:off x="4501285" y="1060073"/>
                <a:ext cx="47948" cy="30474"/>
              </a:xfrm>
              <a:custGeom>
                <a:avLst/>
                <a:gdLst/>
                <a:ahLst/>
                <a:cxnLst/>
                <a:rect l="l" t="t" r="r" b="b"/>
                <a:pathLst>
                  <a:path w="47948" h="30474" extrusionOk="0">
                    <a:moveTo>
                      <a:pt x="37675" y="30475"/>
                    </a:moveTo>
                    <a:cubicBezTo>
                      <a:pt x="36518" y="30475"/>
                      <a:pt x="35334" y="30265"/>
                      <a:pt x="34151" y="29870"/>
                    </a:cubicBezTo>
                    <a:lnTo>
                      <a:pt x="6777" y="19930"/>
                    </a:lnTo>
                    <a:cubicBezTo>
                      <a:pt x="1439" y="17984"/>
                      <a:pt x="-1322" y="12094"/>
                      <a:pt x="624" y="6756"/>
                    </a:cubicBezTo>
                    <a:cubicBezTo>
                      <a:pt x="2570" y="1418"/>
                      <a:pt x="8460" y="-1291"/>
                      <a:pt x="13798" y="603"/>
                    </a:cubicBezTo>
                    <a:lnTo>
                      <a:pt x="41172" y="10543"/>
                    </a:lnTo>
                    <a:cubicBezTo>
                      <a:pt x="46510" y="12488"/>
                      <a:pt x="49271" y="18379"/>
                      <a:pt x="47325" y="23717"/>
                    </a:cubicBezTo>
                    <a:cubicBezTo>
                      <a:pt x="45800" y="27898"/>
                      <a:pt x="41856" y="30475"/>
                      <a:pt x="37675" y="30475"/>
                    </a:cubicBez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40"/>
              <p:cNvSpPr/>
              <p:nvPr/>
            </p:nvSpPr>
            <p:spPr>
              <a:xfrm>
                <a:off x="4535738" y="967820"/>
                <a:ext cx="117848" cy="122044"/>
              </a:xfrm>
              <a:custGeom>
                <a:avLst/>
                <a:gdLst/>
                <a:ahLst/>
                <a:cxnLst/>
                <a:rect l="l" t="t" r="r" b="b"/>
                <a:pathLst>
                  <a:path w="117848" h="122044" extrusionOk="0">
                    <a:moveTo>
                      <a:pt x="61494" y="122044"/>
                    </a:moveTo>
                    <a:cubicBezTo>
                      <a:pt x="57865" y="122044"/>
                      <a:pt x="54367" y="120125"/>
                      <a:pt x="52474" y="116732"/>
                    </a:cubicBezTo>
                    <a:cubicBezTo>
                      <a:pt x="49739" y="111762"/>
                      <a:pt x="51527" y="105504"/>
                      <a:pt x="56497" y="102769"/>
                    </a:cubicBezTo>
                    <a:cubicBezTo>
                      <a:pt x="73590" y="93303"/>
                      <a:pt x="102805" y="70557"/>
                      <a:pt x="96204" y="58329"/>
                    </a:cubicBezTo>
                    <a:cubicBezTo>
                      <a:pt x="91182" y="48994"/>
                      <a:pt x="46268" y="31086"/>
                      <a:pt x="7508" y="20173"/>
                    </a:cubicBezTo>
                    <a:cubicBezTo>
                      <a:pt x="2038" y="18648"/>
                      <a:pt x="-1144" y="12968"/>
                      <a:pt x="382" y="7499"/>
                    </a:cubicBezTo>
                    <a:cubicBezTo>
                      <a:pt x="1933" y="2029"/>
                      <a:pt x="7613" y="-1126"/>
                      <a:pt x="13056" y="372"/>
                    </a:cubicBezTo>
                    <a:cubicBezTo>
                      <a:pt x="33857" y="6210"/>
                      <a:pt x="102647" y="26984"/>
                      <a:pt x="114296" y="48573"/>
                    </a:cubicBezTo>
                    <a:cubicBezTo>
                      <a:pt x="132808" y="82889"/>
                      <a:pt x="73274" y="116995"/>
                      <a:pt x="66437" y="120782"/>
                    </a:cubicBezTo>
                    <a:cubicBezTo>
                      <a:pt x="64860" y="121650"/>
                      <a:pt x="63150" y="122044"/>
                      <a:pt x="61494" y="122044"/>
                    </a:cubicBez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40"/>
              <p:cNvSpPr/>
              <p:nvPr/>
            </p:nvSpPr>
            <p:spPr>
              <a:xfrm>
                <a:off x="4173603" y="864980"/>
                <a:ext cx="292221" cy="113599"/>
              </a:xfrm>
              <a:custGeom>
                <a:avLst/>
                <a:gdLst/>
                <a:ahLst/>
                <a:cxnLst/>
                <a:rect l="l" t="t" r="r" b="b"/>
                <a:pathLst>
                  <a:path w="292221" h="113599" extrusionOk="0">
                    <a:moveTo>
                      <a:pt x="273663" y="113599"/>
                    </a:moveTo>
                    <a:cubicBezTo>
                      <a:pt x="271428" y="113599"/>
                      <a:pt x="269140" y="113179"/>
                      <a:pt x="266932" y="112337"/>
                    </a:cubicBezTo>
                    <a:cubicBezTo>
                      <a:pt x="133926" y="60324"/>
                      <a:pt x="22300" y="75865"/>
                      <a:pt x="21169" y="76022"/>
                    </a:cubicBezTo>
                    <a:cubicBezTo>
                      <a:pt x="15805" y="76759"/>
                      <a:pt x="10388" y="75207"/>
                      <a:pt x="6338" y="71657"/>
                    </a:cubicBezTo>
                    <a:cubicBezTo>
                      <a:pt x="2262" y="68107"/>
                      <a:pt x="-52" y="62953"/>
                      <a:pt x="1" y="57536"/>
                    </a:cubicBezTo>
                    <a:lnTo>
                      <a:pt x="343" y="18355"/>
                    </a:lnTo>
                    <a:cubicBezTo>
                      <a:pt x="395" y="10808"/>
                      <a:pt x="5076" y="4024"/>
                      <a:pt x="12123" y="1263"/>
                    </a:cubicBezTo>
                    <a:cubicBezTo>
                      <a:pt x="19144" y="-1472"/>
                      <a:pt x="27165" y="316"/>
                      <a:pt x="32345" y="5838"/>
                    </a:cubicBezTo>
                    <a:lnTo>
                      <a:pt x="61192" y="36605"/>
                    </a:lnTo>
                    <a:cubicBezTo>
                      <a:pt x="108840" y="36210"/>
                      <a:pt x="189753" y="42390"/>
                      <a:pt x="280448" y="77837"/>
                    </a:cubicBezTo>
                    <a:cubicBezTo>
                      <a:pt x="289967" y="81571"/>
                      <a:pt x="294674" y="92300"/>
                      <a:pt x="290940" y="101819"/>
                    </a:cubicBezTo>
                    <a:cubicBezTo>
                      <a:pt x="288074" y="109129"/>
                      <a:pt x="281079" y="113599"/>
                      <a:pt x="273690" y="113599"/>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40"/>
              <p:cNvSpPr/>
              <p:nvPr/>
            </p:nvSpPr>
            <p:spPr>
              <a:xfrm>
                <a:off x="4622797" y="808760"/>
                <a:ext cx="186329" cy="145968"/>
              </a:xfrm>
              <a:custGeom>
                <a:avLst/>
                <a:gdLst/>
                <a:ahLst/>
                <a:cxnLst/>
                <a:rect l="l" t="t" r="r" b="b"/>
                <a:pathLst>
                  <a:path w="186329" h="145968" extrusionOk="0">
                    <a:moveTo>
                      <a:pt x="18533" y="145969"/>
                    </a:moveTo>
                    <a:cubicBezTo>
                      <a:pt x="12985" y="145969"/>
                      <a:pt x="7489" y="143471"/>
                      <a:pt x="3834" y="138737"/>
                    </a:cubicBezTo>
                    <a:cubicBezTo>
                      <a:pt x="-2398" y="130612"/>
                      <a:pt x="-873" y="119015"/>
                      <a:pt x="7252" y="112783"/>
                    </a:cubicBezTo>
                    <a:cubicBezTo>
                      <a:pt x="49326" y="80518"/>
                      <a:pt x="94581" y="60822"/>
                      <a:pt x="125584" y="49909"/>
                    </a:cubicBezTo>
                    <a:lnTo>
                      <a:pt x="141152" y="11570"/>
                    </a:lnTo>
                    <a:cubicBezTo>
                      <a:pt x="144176" y="4154"/>
                      <a:pt x="151749" y="-553"/>
                      <a:pt x="159585" y="52"/>
                    </a:cubicBezTo>
                    <a:cubicBezTo>
                      <a:pt x="167579" y="604"/>
                      <a:pt x="174311" y="6258"/>
                      <a:pt x="176257" y="14042"/>
                    </a:cubicBezTo>
                    <a:lnTo>
                      <a:pt x="185776" y="52066"/>
                    </a:lnTo>
                    <a:cubicBezTo>
                      <a:pt x="186985" y="56904"/>
                      <a:pt x="186197" y="62032"/>
                      <a:pt x="183567" y="66292"/>
                    </a:cubicBezTo>
                    <a:cubicBezTo>
                      <a:pt x="180937" y="70525"/>
                      <a:pt x="176704" y="73550"/>
                      <a:pt x="171839" y="74628"/>
                    </a:cubicBezTo>
                    <a:cubicBezTo>
                      <a:pt x="171076" y="74785"/>
                      <a:pt x="95002" y="92167"/>
                      <a:pt x="29840" y="142156"/>
                    </a:cubicBezTo>
                    <a:cubicBezTo>
                      <a:pt x="26475" y="144733"/>
                      <a:pt x="22530" y="145969"/>
                      <a:pt x="18586" y="145969"/>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40"/>
              <p:cNvSpPr/>
              <p:nvPr/>
            </p:nvSpPr>
            <p:spPr>
              <a:xfrm>
                <a:off x="3678872" y="242086"/>
                <a:ext cx="1144575" cy="893953"/>
              </a:xfrm>
              <a:custGeom>
                <a:avLst/>
                <a:gdLst/>
                <a:ahLst/>
                <a:cxnLst/>
                <a:rect l="l" t="t" r="r" b="b"/>
                <a:pathLst>
                  <a:path w="1144575" h="893953" extrusionOk="0">
                    <a:moveTo>
                      <a:pt x="1093807" y="417365"/>
                    </a:moveTo>
                    <a:cubicBezTo>
                      <a:pt x="1091046" y="398142"/>
                      <a:pt x="1085392" y="373477"/>
                      <a:pt x="1076136" y="346023"/>
                    </a:cubicBezTo>
                    <a:cubicBezTo>
                      <a:pt x="1025043" y="194401"/>
                      <a:pt x="830137" y="147804"/>
                      <a:pt x="719299" y="263191"/>
                    </a:cubicBezTo>
                    <a:cubicBezTo>
                      <a:pt x="692924" y="290644"/>
                      <a:pt x="666628" y="325697"/>
                      <a:pt x="641594" y="370268"/>
                    </a:cubicBezTo>
                    <a:cubicBezTo>
                      <a:pt x="568991" y="499540"/>
                      <a:pt x="477902" y="664100"/>
                      <a:pt x="277210" y="700178"/>
                    </a:cubicBezTo>
                    <a:lnTo>
                      <a:pt x="296038" y="893953"/>
                    </a:lnTo>
                    <a:lnTo>
                      <a:pt x="85854" y="830054"/>
                    </a:lnTo>
                    <a:cubicBezTo>
                      <a:pt x="85854" y="830054"/>
                      <a:pt x="61031" y="757346"/>
                      <a:pt x="19562" y="639093"/>
                    </a:cubicBezTo>
                    <a:cubicBezTo>
                      <a:pt x="-265" y="582530"/>
                      <a:pt x="-32662" y="419258"/>
                      <a:pt x="85749" y="238736"/>
                    </a:cubicBezTo>
                    <a:cubicBezTo>
                      <a:pt x="198296" y="67128"/>
                      <a:pt x="418446" y="-10445"/>
                      <a:pt x="650298" y="1125"/>
                    </a:cubicBezTo>
                    <a:cubicBezTo>
                      <a:pt x="853619" y="11249"/>
                      <a:pt x="1000482" y="137154"/>
                      <a:pt x="1027593" y="214307"/>
                    </a:cubicBezTo>
                    <a:cubicBezTo>
                      <a:pt x="1027593" y="214307"/>
                      <a:pt x="1108243" y="259352"/>
                      <a:pt x="1132199" y="353281"/>
                    </a:cubicBezTo>
                    <a:cubicBezTo>
                      <a:pt x="1165569" y="484156"/>
                      <a:pt x="1120892" y="645535"/>
                      <a:pt x="1120892" y="645535"/>
                    </a:cubicBezTo>
                    <a:lnTo>
                      <a:pt x="1093781" y="417391"/>
                    </a:ln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40"/>
              <p:cNvSpPr/>
              <p:nvPr/>
            </p:nvSpPr>
            <p:spPr>
              <a:xfrm>
                <a:off x="4223829" y="403542"/>
                <a:ext cx="333564" cy="416551"/>
              </a:xfrm>
              <a:custGeom>
                <a:avLst/>
                <a:gdLst/>
                <a:ahLst/>
                <a:cxnLst/>
                <a:rect l="l" t="t" r="r" b="b"/>
                <a:pathLst>
                  <a:path w="333564" h="416551" extrusionOk="0">
                    <a:moveTo>
                      <a:pt x="333565" y="12329"/>
                    </a:moveTo>
                    <a:cubicBezTo>
                      <a:pt x="333565" y="12329"/>
                      <a:pt x="228249" y="310473"/>
                      <a:pt x="0" y="416551"/>
                    </a:cubicBezTo>
                    <a:cubicBezTo>
                      <a:pt x="0" y="416551"/>
                      <a:pt x="59455" y="206104"/>
                      <a:pt x="140526" y="81461"/>
                    </a:cubicBezTo>
                    <a:cubicBezTo>
                      <a:pt x="221596" y="-43208"/>
                      <a:pt x="333565" y="12329"/>
                      <a:pt x="333565" y="12329"/>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40"/>
              <p:cNvSpPr/>
              <p:nvPr/>
            </p:nvSpPr>
            <p:spPr>
              <a:xfrm>
                <a:off x="3727820" y="852672"/>
                <a:ext cx="235936" cy="105502"/>
              </a:xfrm>
              <a:custGeom>
                <a:avLst/>
                <a:gdLst/>
                <a:ahLst/>
                <a:cxnLst/>
                <a:rect l="l" t="t" r="r" b="b"/>
                <a:pathLst>
                  <a:path w="235936" h="105502" extrusionOk="0">
                    <a:moveTo>
                      <a:pt x="131783" y="105502"/>
                    </a:moveTo>
                    <a:cubicBezTo>
                      <a:pt x="89394" y="105502"/>
                      <a:pt x="41167" y="100322"/>
                      <a:pt x="4247" y="81730"/>
                    </a:cubicBezTo>
                    <a:cubicBezTo>
                      <a:pt x="2091" y="80652"/>
                      <a:pt x="540" y="78601"/>
                      <a:pt x="119" y="76208"/>
                    </a:cubicBezTo>
                    <a:cubicBezTo>
                      <a:pt x="-302" y="73815"/>
                      <a:pt x="408" y="71370"/>
                      <a:pt x="2038" y="69608"/>
                    </a:cubicBezTo>
                    <a:lnTo>
                      <a:pt x="64071" y="2474"/>
                    </a:lnTo>
                    <a:cubicBezTo>
                      <a:pt x="66990" y="-655"/>
                      <a:pt x="71854" y="-839"/>
                      <a:pt x="74957" y="2053"/>
                    </a:cubicBezTo>
                    <a:cubicBezTo>
                      <a:pt x="78086" y="4946"/>
                      <a:pt x="78271" y="9837"/>
                      <a:pt x="75378" y="12940"/>
                    </a:cubicBezTo>
                    <a:lnTo>
                      <a:pt x="20551" y="72264"/>
                    </a:lnTo>
                    <a:cubicBezTo>
                      <a:pt x="99097" y="104950"/>
                      <a:pt x="225528" y="82256"/>
                      <a:pt x="226843" y="82020"/>
                    </a:cubicBezTo>
                    <a:cubicBezTo>
                      <a:pt x="231050" y="81257"/>
                      <a:pt x="235047" y="84018"/>
                      <a:pt x="235810" y="88199"/>
                    </a:cubicBezTo>
                    <a:cubicBezTo>
                      <a:pt x="236573" y="92380"/>
                      <a:pt x="233811" y="96404"/>
                      <a:pt x="229630" y="97166"/>
                    </a:cubicBezTo>
                    <a:cubicBezTo>
                      <a:pt x="226449" y="97771"/>
                      <a:pt x="183428" y="105476"/>
                      <a:pt x="131757" y="105476"/>
                    </a:cubicBez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40"/>
              <p:cNvSpPr/>
              <p:nvPr/>
            </p:nvSpPr>
            <p:spPr>
              <a:xfrm rot="-1663110">
                <a:off x="3621829" y="984735"/>
                <a:ext cx="370566" cy="456214"/>
              </a:xfrm>
              <a:custGeom>
                <a:avLst/>
                <a:gdLst/>
                <a:ahLst/>
                <a:cxnLst/>
                <a:rect l="l" t="t" r="r" b="b"/>
                <a:pathLst>
                  <a:path w="370668" h="456340" extrusionOk="0">
                    <a:moveTo>
                      <a:pt x="370669" y="228170"/>
                    </a:moveTo>
                    <a:cubicBezTo>
                      <a:pt x="370669" y="354186"/>
                      <a:pt x="287692" y="456341"/>
                      <a:pt x="185334" y="456341"/>
                    </a:cubicBezTo>
                    <a:cubicBezTo>
                      <a:pt x="82977" y="456341"/>
                      <a:pt x="0" y="354186"/>
                      <a:pt x="0" y="228171"/>
                    </a:cubicBezTo>
                    <a:cubicBezTo>
                      <a:pt x="0" y="102155"/>
                      <a:pt x="82977" y="0"/>
                      <a:pt x="185334" y="0"/>
                    </a:cubicBezTo>
                    <a:cubicBezTo>
                      <a:pt x="287691" y="0"/>
                      <a:pt x="370669" y="102156"/>
                      <a:pt x="370669" y="228170"/>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40"/>
              <p:cNvSpPr/>
              <p:nvPr/>
            </p:nvSpPr>
            <p:spPr>
              <a:xfrm>
                <a:off x="3694308" y="1134611"/>
                <a:ext cx="237807" cy="157074"/>
              </a:xfrm>
              <a:custGeom>
                <a:avLst/>
                <a:gdLst/>
                <a:ahLst/>
                <a:cxnLst/>
                <a:rect l="l" t="t" r="r" b="b"/>
                <a:pathLst>
                  <a:path w="237807" h="157074" extrusionOk="0">
                    <a:moveTo>
                      <a:pt x="222383" y="157075"/>
                    </a:moveTo>
                    <a:cubicBezTo>
                      <a:pt x="217019" y="157075"/>
                      <a:pt x="211812" y="154261"/>
                      <a:pt x="208972" y="149265"/>
                    </a:cubicBezTo>
                    <a:cubicBezTo>
                      <a:pt x="167845" y="76924"/>
                      <a:pt x="123747" y="34982"/>
                      <a:pt x="84776" y="31143"/>
                    </a:cubicBezTo>
                    <a:cubicBezTo>
                      <a:pt x="64160" y="29144"/>
                      <a:pt x="44728" y="38453"/>
                      <a:pt x="27083" y="58859"/>
                    </a:cubicBezTo>
                    <a:cubicBezTo>
                      <a:pt x="21561" y="65328"/>
                      <a:pt x="11779" y="66038"/>
                      <a:pt x="5336" y="60437"/>
                    </a:cubicBezTo>
                    <a:cubicBezTo>
                      <a:pt x="-1106" y="54862"/>
                      <a:pt x="-1816" y="45132"/>
                      <a:pt x="3758" y="38690"/>
                    </a:cubicBezTo>
                    <a:cubicBezTo>
                      <a:pt x="27977" y="10632"/>
                      <a:pt x="56876" y="-2621"/>
                      <a:pt x="87800" y="429"/>
                    </a:cubicBezTo>
                    <a:cubicBezTo>
                      <a:pt x="137736" y="5320"/>
                      <a:pt x="188909" y="51522"/>
                      <a:pt x="235794" y="134013"/>
                    </a:cubicBezTo>
                    <a:cubicBezTo>
                      <a:pt x="240002" y="141428"/>
                      <a:pt x="237398" y="150842"/>
                      <a:pt x="230009" y="155050"/>
                    </a:cubicBezTo>
                    <a:cubicBezTo>
                      <a:pt x="227590" y="156417"/>
                      <a:pt x="224987" y="157075"/>
                      <a:pt x="222410" y="157075"/>
                    </a:cubicBez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40"/>
              <p:cNvSpPr/>
              <p:nvPr/>
            </p:nvSpPr>
            <p:spPr>
              <a:xfrm>
                <a:off x="3806727" y="1195824"/>
                <a:ext cx="81197" cy="142853"/>
              </a:xfrm>
              <a:custGeom>
                <a:avLst/>
                <a:gdLst/>
                <a:ahLst/>
                <a:cxnLst/>
                <a:rect l="l" t="t" r="r" b="b"/>
                <a:pathLst>
                  <a:path w="81197" h="142853" extrusionOk="0">
                    <a:moveTo>
                      <a:pt x="44382" y="142853"/>
                    </a:moveTo>
                    <a:cubicBezTo>
                      <a:pt x="40385" y="142853"/>
                      <a:pt x="36388" y="141302"/>
                      <a:pt x="33364" y="138199"/>
                    </a:cubicBezTo>
                    <a:cubicBezTo>
                      <a:pt x="31839" y="136648"/>
                      <a:pt x="-3818" y="99544"/>
                      <a:pt x="337" y="58864"/>
                    </a:cubicBezTo>
                    <a:cubicBezTo>
                      <a:pt x="5307" y="10374"/>
                      <a:pt x="60896" y="592"/>
                      <a:pt x="63263" y="197"/>
                    </a:cubicBezTo>
                    <a:cubicBezTo>
                      <a:pt x="71599" y="-1144"/>
                      <a:pt x="79593" y="4484"/>
                      <a:pt x="80986" y="12898"/>
                    </a:cubicBezTo>
                    <a:cubicBezTo>
                      <a:pt x="82380" y="21287"/>
                      <a:pt x="76727" y="29202"/>
                      <a:pt x="68364" y="30622"/>
                    </a:cubicBezTo>
                    <a:cubicBezTo>
                      <a:pt x="67575" y="30780"/>
                      <a:pt x="33548" y="37170"/>
                      <a:pt x="31024" y="61993"/>
                    </a:cubicBezTo>
                    <a:cubicBezTo>
                      <a:pt x="28815" y="83793"/>
                      <a:pt x="47932" y="108879"/>
                      <a:pt x="55479" y="116689"/>
                    </a:cubicBezTo>
                    <a:cubicBezTo>
                      <a:pt x="61396" y="122816"/>
                      <a:pt x="61238" y="132572"/>
                      <a:pt x="55137" y="138488"/>
                    </a:cubicBezTo>
                    <a:cubicBezTo>
                      <a:pt x="52140" y="141407"/>
                      <a:pt x="48274" y="142853"/>
                      <a:pt x="44382" y="142853"/>
                    </a:cubicBez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40"/>
              <p:cNvSpPr/>
              <p:nvPr/>
            </p:nvSpPr>
            <p:spPr>
              <a:xfrm>
                <a:off x="3914781" y="1344308"/>
                <a:ext cx="70158" cy="73230"/>
              </a:xfrm>
              <a:custGeom>
                <a:avLst/>
                <a:gdLst/>
                <a:ahLst/>
                <a:cxnLst/>
                <a:rect l="l" t="t" r="r" b="b"/>
                <a:pathLst>
                  <a:path w="70158" h="73230" extrusionOk="0">
                    <a:moveTo>
                      <a:pt x="7721" y="73230"/>
                    </a:moveTo>
                    <a:cubicBezTo>
                      <a:pt x="5144" y="73230"/>
                      <a:pt x="2620" y="71942"/>
                      <a:pt x="1174" y="69575"/>
                    </a:cubicBezTo>
                    <a:cubicBezTo>
                      <a:pt x="-1088" y="65972"/>
                      <a:pt x="17" y="61213"/>
                      <a:pt x="3645" y="58951"/>
                    </a:cubicBezTo>
                    <a:cubicBezTo>
                      <a:pt x="15032" y="51878"/>
                      <a:pt x="25497" y="43121"/>
                      <a:pt x="34780" y="32918"/>
                    </a:cubicBezTo>
                    <a:cubicBezTo>
                      <a:pt x="42748" y="24188"/>
                      <a:pt x="49795" y="14432"/>
                      <a:pt x="55738" y="3914"/>
                    </a:cubicBezTo>
                    <a:cubicBezTo>
                      <a:pt x="57842" y="206"/>
                      <a:pt x="62522" y="-1109"/>
                      <a:pt x="66256" y="1021"/>
                    </a:cubicBezTo>
                    <a:cubicBezTo>
                      <a:pt x="69964" y="3125"/>
                      <a:pt x="71253" y="7832"/>
                      <a:pt x="69149" y="11540"/>
                    </a:cubicBezTo>
                    <a:cubicBezTo>
                      <a:pt x="62627" y="23057"/>
                      <a:pt x="54896" y="33734"/>
                      <a:pt x="46166" y="43332"/>
                    </a:cubicBezTo>
                    <a:cubicBezTo>
                      <a:pt x="35937" y="54586"/>
                      <a:pt x="24340" y="64237"/>
                      <a:pt x="11745" y="72073"/>
                    </a:cubicBezTo>
                    <a:cubicBezTo>
                      <a:pt x="10482" y="72862"/>
                      <a:pt x="9062" y="73230"/>
                      <a:pt x="7695" y="73230"/>
                    </a:cubicBez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40"/>
              <p:cNvSpPr/>
              <p:nvPr/>
            </p:nvSpPr>
            <p:spPr>
              <a:xfrm>
                <a:off x="4316996" y="2178860"/>
                <a:ext cx="504427" cy="243185"/>
              </a:xfrm>
              <a:custGeom>
                <a:avLst/>
                <a:gdLst/>
                <a:ahLst/>
                <a:cxnLst/>
                <a:rect l="l" t="t" r="r" b="b"/>
                <a:pathLst>
                  <a:path w="504427" h="243185" extrusionOk="0">
                    <a:moveTo>
                      <a:pt x="504226" y="18776"/>
                    </a:moveTo>
                    <a:cubicBezTo>
                      <a:pt x="505646" y="9914"/>
                      <a:pt x="499388" y="-79"/>
                      <a:pt x="490421" y="0"/>
                    </a:cubicBezTo>
                    <a:cubicBezTo>
                      <a:pt x="472197" y="158"/>
                      <a:pt x="443193" y="13043"/>
                      <a:pt x="414320" y="12991"/>
                    </a:cubicBezTo>
                    <a:cubicBezTo>
                      <a:pt x="285391" y="12728"/>
                      <a:pt x="259647" y="106"/>
                      <a:pt x="223595" y="29846"/>
                    </a:cubicBezTo>
                    <a:cubicBezTo>
                      <a:pt x="144760" y="94876"/>
                      <a:pt x="0" y="243186"/>
                      <a:pt x="0" y="243186"/>
                    </a:cubicBezTo>
                    <a:lnTo>
                      <a:pt x="248629" y="149467"/>
                    </a:lnTo>
                    <a:lnTo>
                      <a:pt x="446533" y="85384"/>
                    </a:lnTo>
                    <a:cubicBezTo>
                      <a:pt x="477220" y="75759"/>
                      <a:pt x="499230" y="49674"/>
                      <a:pt x="504226" y="18776"/>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40"/>
              <p:cNvSpPr/>
              <p:nvPr/>
            </p:nvSpPr>
            <p:spPr>
              <a:xfrm>
                <a:off x="4467751" y="1885818"/>
                <a:ext cx="634091" cy="739943"/>
              </a:xfrm>
              <a:custGeom>
                <a:avLst/>
                <a:gdLst/>
                <a:ahLst/>
                <a:cxnLst/>
                <a:rect l="l" t="t" r="r" b="b"/>
                <a:pathLst>
                  <a:path w="634091" h="739943" extrusionOk="0">
                    <a:moveTo>
                      <a:pt x="633471" y="17460"/>
                    </a:moveTo>
                    <a:lnTo>
                      <a:pt x="446927" y="722483"/>
                    </a:lnTo>
                    <a:cubicBezTo>
                      <a:pt x="444376" y="732081"/>
                      <a:pt x="434463" y="739943"/>
                      <a:pt x="425075" y="739943"/>
                    </a:cubicBezTo>
                    <a:lnTo>
                      <a:pt x="13017" y="739943"/>
                    </a:lnTo>
                    <a:cubicBezTo>
                      <a:pt x="3471" y="739733"/>
                      <a:pt x="-1920" y="732081"/>
                      <a:pt x="631" y="722483"/>
                    </a:cubicBezTo>
                    <a:lnTo>
                      <a:pt x="187175" y="17460"/>
                    </a:lnTo>
                    <a:cubicBezTo>
                      <a:pt x="189726" y="7862"/>
                      <a:pt x="199166" y="237"/>
                      <a:pt x="208817" y="0"/>
                    </a:cubicBezTo>
                    <a:lnTo>
                      <a:pt x="620875" y="0"/>
                    </a:lnTo>
                    <a:cubicBezTo>
                      <a:pt x="630263" y="0"/>
                      <a:pt x="636022" y="7862"/>
                      <a:pt x="633497" y="174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40"/>
              <p:cNvSpPr/>
              <p:nvPr/>
            </p:nvSpPr>
            <p:spPr>
              <a:xfrm>
                <a:off x="4467777" y="1885818"/>
                <a:ext cx="222043" cy="739943"/>
              </a:xfrm>
              <a:custGeom>
                <a:avLst/>
                <a:gdLst/>
                <a:ahLst/>
                <a:cxnLst/>
                <a:rect l="l" t="t" r="r" b="b"/>
                <a:pathLst>
                  <a:path w="222043" h="739943" extrusionOk="0">
                    <a:moveTo>
                      <a:pt x="221412" y="17460"/>
                    </a:moveTo>
                    <a:lnTo>
                      <a:pt x="34869" y="722483"/>
                    </a:lnTo>
                    <a:cubicBezTo>
                      <a:pt x="32318" y="732081"/>
                      <a:pt x="22904" y="739707"/>
                      <a:pt x="13227" y="739943"/>
                    </a:cubicBezTo>
                    <a:lnTo>
                      <a:pt x="13017" y="739943"/>
                    </a:lnTo>
                    <a:cubicBezTo>
                      <a:pt x="3471" y="739733"/>
                      <a:pt x="-1920" y="732081"/>
                      <a:pt x="631" y="722483"/>
                    </a:cubicBezTo>
                    <a:lnTo>
                      <a:pt x="187175" y="17460"/>
                    </a:lnTo>
                    <a:cubicBezTo>
                      <a:pt x="189726" y="7862"/>
                      <a:pt x="199166" y="237"/>
                      <a:pt x="208817" y="0"/>
                    </a:cubicBezTo>
                    <a:lnTo>
                      <a:pt x="209027" y="0"/>
                    </a:lnTo>
                    <a:cubicBezTo>
                      <a:pt x="218572" y="210"/>
                      <a:pt x="223963" y="7862"/>
                      <a:pt x="221412" y="174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40"/>
              <p:cNvSpPr/>
              <p:nvPr/>
            </p:nvSpPr>
            <p:spPr>
              <a:xfrm>
                <a:off x="4715574" y="1939909"/>
                <a:ext cx="42938" cy="41495"/>
              </a:xfrm>
              <a:custGeom>
                <a:avLst/>
                <a:gdLst/>
                <a:ahLst/>
                <a:cxnLst/>
                <a:rect l="l" t="t" r="r" b="b"/>
                <a:pathLst>
                  <a:path w="42938" h="41495" extrusionOk="0">
                    <a:moveTo>
                      <a:pt x="42221" y="20748"/>
                    </a:moveTo>
                    <a:cubicBezTo>
                      <a:pt x="39198" y="32213"/>
                      <a:pt x="27443" y="41495"/>
                      <a:pt x="15978" y="41495"/>
                    </a:cubicBezTo>
                    <a:cubicBezTo>
                      <a:pt x="4513" y="41495"/>
                      <a:pt x="-2324" y="32213"/>
                      <a:pt x="726" y="20748"/>
                    </a:cubicBezTo>
                    <a:cubicBezTo>
                      <a:pt x="3750" y="9283"/>
                      <a:pt x="15505" y="0"/>
                      <a:pt x="26970" y="0"/>
                    </a:cubicBezTo>
                    <a:cubicBezTo>
                      <a:pt x="38435" y="0"/>
                      <a:pt x="45246" y="9283"/>
                      <a:pt x="42221" y="2074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40"/>
              <p:cNvSpPr/>
              <p:nvPr/>
            </p:nvSpPr>
            <p:spPr>
              <a:xfrm>
                <a:off x="4147071" y="2187135"/>
                <a:ext cx="935355" cy="663299"/>
              </a:xfrm>
              <a:custGeom>
                <a:avLst/>
                <a:gdLst/>
                <a:ahLst/>
                <a:cxnLst/>
                <a:rect l="l" t="t" r="r" b="b"/>
                <a:pathLst>
                  <a:path w="935355" h="663299" extrusionOk="0">
                    <a:moveTo>
                      <a:pt x="920413" y="170460"/>
                    </a:moveTo>
                    <a:lnTo>
                      <a:pt x="555529" y="119472"/>
                    </a:lnTo>
                    <a:cubicBezTo>
                      <a:pt x="552348" y="120892"/>
                      <a:pt x="550034" y="116290"/>
                      <a:pt x="553084" y="114581"/>
                    </a:cubicBezTo>
                    <a:lnTo>
                      <a:pt x="833610" y="71692"/>
                    </a:lnTo>
                    <a:cubicBezTo>
                      <a:pt x="860511" y="67590"/>
                      <a:pt x="879312" y="42872"/>
                      <a:pt x="876104" y="15839"/>
                    </a:cubicBezTo>
                    <a:cubicBezTo>
                      <a:pt x="874947" y="6031"/>
                      <a:pt x="866085" y="-990"/>
                      <a:pt x="856251" y="114"/>
                    </a:cubicBezTo>
                    <a:lnTo>
                      <a:pt x="497415" y="40610"/>
                    </a:lnTo>
                    <a:cubicBezTo>
                      <a:pt x="479955" y="43950"/>
                      <a:pt x="463493" y="51339"/>
                      <a:pt x="449399" y="62173"/>
                    </a:cubicBezTo>
                    <a:lnTo>
                      <a:pt x="169925" y="234885"/>
                    </a:lnTo>
                    <a:lnTo>
                      <a:pt x="0" y="453721"/>
                    </a:lnTo>
                    <a:lnTo>
                      <a:pt x="199850" y="663300"/>
                    </a:lnTo>
                    <a:lnTo>
                      <a:pt x="296251" y="462398"/>
                    </a:lnTo>
                    <a:cubicBezTo>
                      <a:pt x="296251" y="462398"/>
                      <a:pt x="429361" y="468709"/>
                      <a:pt x="518952" y="392109"/>
                    </a:cubicBezTo>
                    <a:lnTo>
                      <a:pt x="716461" y="389611"/>
                    </a:lnTo>
                    <a:cubicBezTo>
                      <a:pt x="744808" y="389243"/>
                      <a:pt x="769789" y="370941"/>
                      <a:pt x="778651" y="344014"/>
                    </a:cubicBezTo>
                    <a:cubicBezTo>
                      <a:pt x="781228" y="336177"/>
                      <a:pt x="775706" y="327999"/>
                      <a:pt x="767449" y="327500"/>
                    </a:cubicBezTo>
                    <a:lnTo>
                      <a:pt x="545221" y="313826"/>
                    </a:lnTo>
                    <a:cubicBezTo>
                      <a:pt x="540856" y="315114"/>
                      <a:pt x="538463" y="308908"/>
                      <a:pt x="542566" y="306962"/>
                    </a:cubicBezTo>
                    <a:lnTo>
                      <a:pt x="797952" y="321636"/>
                    </a:lnTo>
                    <a:cubicBezTo>
                      <a:pt x="830638" y="323503"/>
                      <a:pt x="860958" y="304491"/>
                      <a:pt x="873448" y="274224"/>
                    </a:cubicBezTo>
                    <a:cubicBezTo>
                      <a:pt x="877708" y="263916"/>
                      <a:pt x="870924" y="252398"/>
                      <a:pt x="859853" y="251136"/>
                    </a:cubicBezTo>
                    <a:lnTo>
                      <a:pt x="546957" y="215084"/>
                    </a:lnTo>
                    <a:cubicBezTo>
                      <a:pt x="542802" y="216741"/>
                      <a:pt x="540041" y="210772"/>
                      <a:pt x="543986" y="208668"/>
                    </a:cubicBezTo>
                    <a:lnTo>
                      <a:pt x="870082" y="237357"/>
                    </a:lnTo>
                    <a:cubicBezTo>
                      <a:pt x="899718" y="239960"/>
                      <a:pt x="926961" y="220975"/>
                      <a:pt x="934744" y="192259"/>
                    </a:cubicBezTo>
                    <a:cubicBezTo>
                      <a:pt x="937479" y="182135"/>
                      <a:pt x="930747" y="171932"/>
                      <a:pt x="920360" y="170460"/>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40"/>
              <p:cNvSpPr/>
              <p:nvPr/>
            </p:nvSpPr>
            <p:spPr>
              <a:xfrm>
                <a:off x="4682442" y="2310060"/>
                <a:ext cx="223144" cy="205205"/>
              </a:xfrm>
              <a:custGeom>
                <a:avLst/>
                <a:gdLst/>
                <a:ahLst/>
                <a:cxnLst/>
                <a:rect l="l" t="t" r="r" b="b"/>
                <a:pathLst>
                  <a:path w="223144" h="205205" extrusionOk="0">
                    <a:moveTo>
                      <a:pt x="217983" y="205205"/>
                    </a:moveTo>
                    <a:cubicBezTo>
                      <a:pt x="217983" y="205205"/>
                      <a:pt x="217772" y="205205"/>
                      <a:pt x="217693" y="205205"/>
                    </a:cubicBezTo>
                    <a:lnTo>
                      <a:pt x="4827" y="192610"/>
                    </a:lnTo>
                    <a:cubicBezTo>
                      <a:pt x="3460" y="192531"/>
                      <a:pt x="2171" y="191900"/>
                      <a:pt x="1277" y="190874"/>
                    </a:cubicBezTo>
                    <a:cubicBezTo>
                      <a:pt x="357" y="189848"/>
                      <a:pt x="-90" y="188507"/>
                      <a:pt x="15" y="187140"/>
                    </a:cubicBezTo>
                    <a:lnTo>
                      <a:pt x="12532" y="4803"/>
                    </a:lnTo>
                    <a:cubicBezTo>
                      <a:pt x="12716" y="1963"/>
                      <a:pt x="15188" y="-219"/>
                      <a:pt x="18002" y="18"/>
                    </a:cubicBezTo>
                    <a:cubicBezTo>
                      <a:pt x="20842" y="228"/>
                      <a:pt x="22971" y="2673"/>
                      <a:pt x="22787" y="5487"/>
                    </a:cubicBezTo>
                    <a:lnTo>
                      <a:pt x="10612" y="182643"/>
                    </a:lnTo>
                    <a:lnTo>
                      <a:pt x="218298" y="194924"/>
                    </a:lnTo>
                    <a:cubicBezTo>
                      <a:pt x="221138" y="195081"/>
                      <a:pt x="223294" y="197527"/>
                      <a:pt x="223137" y="200367"/>
                    </a:cubicBezTo>
                    <a:cubicBezTo>
                      <a:pt x="222979" y="203102"/>
                      <a:pt x="220718" y="205205"/>
                      <a:pt x="218009" y="205205"/>
                    </a:cubicBez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40"/>
              <p:cNvSpPr/>
              <p:nvPr/>
            </p:nvSpPr>
            <p:spPr>
              <a:xfrm>
                <a:off x="4689451" y="2395276"/>
                <a:ext cx="277819" cy="37183"/>
              </a:xfrm>
              <a:custGeom>
                <a:avLst/>
                <a:gdLst/>
                <a:ahLst/>
                <a:cxnLst/>
                <a:rect l="l" t="t" r="r" b="b"/>
                <a:pathLst>
                  <a:path w="277819" h="37183" extrusionOk="0">
                    <a:moveTo>
                      <a:pt x="272691" y="37183"/>
                    </a:moveTo>
                    <a:cubicBezTo>
                      <a:pt x="272506" y="37183"/>
                      <a:pt x="272349" y="37183"/>
                      <a:pt x="272165" y="37157"/>
                    </a:cubicBezTo>
                    <a:lnTo>
                      <a:pt x="4629" y="10256"/>
                    </a:lnTo>
                    <a:cubicBezTo>
                      <a:pt x="1789" y="9967"/>
                      <a:pt x="-262" y="7443"/>
                      <a:pt x="27" y="4629"/>
                    </a:cubicBezTo>
                    <a:cubicBezTo>
                      <a:pt x="316" y="1789"/>
                      <a:pt x="2946" y="-262"/>
                      <a:pt x="5655" y="27"/>
                    </a:cubicBezTo>
                    <a:lnTo>
                      <a:pt x="273190" y="26928"/>
                    </a:lnTo>
                    <a:cubicBezTo>
                      <a:pt x="276030" y="27217"/>
                      <a:pt x="278081" y="29742"/>
                      <a:pt x="277792" y="32555"/>
                    </a:cubicBezTo>
                    <a:cubicBezTo>
                      <a:pt x="277529" y="35211"/>
                      <a:pt x="275294" y="37183"/>
                      <a:pt x="272691" y="37183"/>
                    </a:cubicBez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40"/>
              <p:cNvSpPr/>
              <p:nvPr/>
            </p:nvSpPr>
            <p:spPr>
              <a:xfrm>
                <a:off x="4481918" y="2264854"/>
                <a:ext cx="86210" cy="57214"/>
              </a:xfrm>
              <a:custGeom>
                <a:avLst/>
                <a:gdLst/>
                <a:ahLst/>
                <a:cxnLst/>
                <a:rect l="l" t="t" r="r" b="b"/>
                <a:pathLst>
                  <a:path w="86210" h="57214" extrusionOk="0">
                    <a:moveTo>
                      <a:pt x="5160" y="57188"/>
                    </a:moveTo>
                    <a:cubicBezTo>
                      <a:pt x="3451" y="57188"/>
                      <a:pt x="1742" y="56321"/>
                      <a:pt x="769" y="54743"/>
                    </a:cubicBezTo>
                    <a:cubicBezTo>
                      <a:pt x="-730" y="52323"/>
                      <a:pt x="32" y="49168"/>
                      <a:pt x="2452" y="47669"/>
                    </a:cubicBezTo>
                    <a:lnTo>
                      <a:pt x="78368" y="757"/>
                    </a:lnTo>
                    <a:cubicBezTo>
                      <a:pt x="80761" y="-716"/>
                      <a:pt x="83943" y="21"/>
                      <a:pt x="85442" y="2440"/>
                    </a:cubicBezTo>
                    <a:cubicBezTo>
                      <a:pt x="86941" y="4859"/>
                      <a:pt x="86178" y="8015"/>
                      <a:pt x="83759" y="9514"/>
                    </a:cubicBezTo>
                    <a:lnTo>
                      <a:pt x="7842" y="56452"/>
                    </a:lnTo>
                    <a:cubicBezTo>
                      <a:pt x="7001" y="56952"/>
                      <a:pt x="6054" y="57215"/>
                      <a:pt x="5134" y="57215"/>
                    </a:cubicBezTo>
                    <a:close/>
                  </a:path>
                </a:pathLst>
              </a:custGeom>
              <a:solidFill>
                <a:srgbClr val="E691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40"/>
              <p:cNvSpPr/>
              <p:nvPr/>
            </p:nvSpPr>
            <p:spPr>
              <a:xfrm>
                <a:off x="3401395" y="1807531"/>
                <a:ext cx="654508" cy="1735040"/>
              </a:xfrm>
              <a:custGeom>
                <a:avLst/>
                <a:gdLst/>
                <a:ahLst/>
                <a:cxnLst/>
                <a:rect l="l" t="t" r="r" b="b"/>
                <a:pathLst>
                  <a:path w="654508" h="1735040" extrusionOk="0">
                    <a:moveTo>
                      <a:pt x="281367" y="1735014"/>
                    </a:moveTo>
                    <a:lnTo>
                      <a:pt x="281367" y="1735014"/>
                    </a:lnTo>
                    <a:cubicBezTo>
                      <a:pt x="436593" y="1735014"/>
                      <a:pt x="562498" y="1609319"/>
                      <a:pt x="562735" y="1454094"/>
                    </a:cubicBezTo>
                    <a:lnTo>
                      <a:pt x="653614" y="302355"/>
                    </a:lnTo>
                    <a:cubicBezTo>
                      <a:pt x="667892" y="121543"/>
                      <a:pt x="509222" y="-25004"/>
                      <a:pt x="330094" y="3580"/>
                    </a:cubicBezTo>
                    <a:lnTo>
                      <a:pt x="330094" y="3580"/>
                    </a:lnTo>
                    <a:cubicBezTo>
                      <a:pt x="202322" y="23959"/>
                      <a:pt x="105105" y="129169"/>
                      <a:pt x="94876" y="258178"/>
                    </a:cubicBezTo>
                    <a:lnTo>
                      <a:pt x="0" y="1454515"/>
                    </a:lnTo>
                    <a:cubicBezTo>
                      <a:pt x="473" y="1609582"/>
                      <a:pt x="126300" y="1735040"/>
                      <a:pt x="281367" y="17350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40"/>
              <p:cNvSpPr/>
              <p:nvPr/>
            </p:nvSpPr>
            <p:spPr>
              <a:xfrm>
                <a:off x="3956580" y="2187043"/>
                <a:ext cx="99457" cy="1004003"/>
              </a:xfrm>
              <a:custGeom>
                <a:avLst/>
                <a:gdLst/>
                <a:ahLst/>
                <a:cxnLst/>
                <a:rect l="l" t="t" r="r" b="b"/>
                <a:pathLst>
                  <a:path w="99457" h="1004003" extrusionOk="0">
                    <a:moveTo>
                      <a:pt x="7708" y="1004004"/>
                    </a:moveTo>
                    <a:cubicBezTo>
                      <a:pt x="7497" y="1004004"/>
                      <a:pt x="7261" y="1004004"/>
                      <a:pt x="7050" y="1004004"/>
                    </a:cubicBezTo>
                    <a:cubicBezTo>
                      <a:pt x="2817" y="1003636"/>
                      <a:pt x="-339" y="999901"/>
                      <a:pt x="29" y="995642"/>
                    </a:cubicBezTo>
                    <a:lnTo>
                      <a:pt x="84071" y="7043"/>
                    </a:lnTo>
                    <a:cubicBezTo>
                      <a:pt x="84439" y="2809"/>
                      <a:pt x="88173" y="-293"/>
                      <a:pt x="92407" y="22"/>
                    </a:cubicBezTo>
                    <a:cubicBezTo>
                      <a:pt x="96667" y="390"/>
                      <a:pt x="99796" y="4098"/>
                      <a:pt x="99428" y="8358"/>
                    </a:cubicBezTo>
                    <a:lnTo>
                      <a:pt x="15386" y="996956"/>
                    </a:lnTo>
                    <a:cubicBezTo>
                      <a:pt x="15044" y="1000980"/>
                      <a:pt x="11678" y="1004004"/>
                      <a:pt x="7708" y="10040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40"/>
              <p:cNvSpPr/>
              <p:nvPr/>
            </p:nvSpPr>
            <p:spPr>
              <a:xfrm rot="2547986">
                <a:off x="4144188" y="2579332"/>
                <a:ext cx="364114" cy="142228"/>
              </a:xfrm>
              <a:custGeom>
                <a:avLst/>
                <a:gdLst/>
                <a:ahLst/>
                <a:cxnLst/>
                <a:rect l="l" t="t" r="r" b="b"/>
                <a:pathLst>
                  <a:path w="364199" h="142261" extrusionOk="0">
                    <a:moveTo>
                      <a:pt x="0" y="0"/>
                    </a:moveTo>
                    <a:lnTo>
                      <a:pt x="364200" y="0"/>
                    </a:lnTo>
                    <a:lnTo>
                      <a:pt x="364200" y="142261"/>
                    </a:lnTo>
                    <a:lnTo>
                      <a:pt x="0" y="14226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40"/>
              <p:cNvSpPr/>
              <p:nvPr/>
            </p:nvSpPr>
            <p:spPr>
              <a:xfrm>
                <a:off x="4405030" y="2655277"/>
                <a:ext cx="111459" cy="178354"/>
              </a:xfrm>
              <a:custGeom>
                <a:avLst/>
                <a:gdLst/>
                <a:ahLst/>
                <a:cxnLst/>
                <a:rect l="l" t="t" r="r" b="b"/>
                <a:pathLst>
                  <a:path w="111459" h="178354" extrusionOk="0">
                    <a:moveTo>
                      <a:pt x="7709" y="178354"/>
                    </a:moveTo>
                    <a:cubicBezTo>
                      <a:pt x="5842" y="178354"/>
                      <a:pt x="3975" y="177697"/>
                      <a:pt x="2503" y="176329"/>
                    </a:cubicBezTo>
                    <a:cubicBezTo>
                      <a:pt x="-627" y="173463"/>
                      <a:pt x="-863" y="168572"/>
                      <a:pt x="2029" y="165443"/>
                    </a:cubicBezTo>
                    <a:lnTo>
                      <a:pt x="92908" y="66149"/>
                    </a:lnTo>
                    <a:lnTo>
                      <a:pt x="36135" y="13347"/>
                    </a:lnTo>
                    <a:cubicBezTo>
                      <a:pt x="33006" y="10454"/>
                      <a:pt x="32848" y="5563"/>
                      <a:pt x="35741" y="2460"/>
                    </a:cubicBezTo>
                    <a:cubicBezTo>
                      <a:pt x="38633" y="-669"/>
                      <a:pt x="43524" y="-827"/>
                      <a:pt x="46627" y="2066"/>
                    </a:cubicBezTo>
                    <a:lnTo>
                      <a:pt x="109002" y="60075"/>
                    </a:lnTo>
                    <a:cubicBezTo>
                      <a:pt x="112104" y="62967"/>
                      <a:pt x="112289" y="67806"/>
                      <a:pt x="109449" y="70935"/>
                    </a:cubicBezTo>
                    <a:lnTo>
                      <a:pt x="13389" y="175856"/>
                    </a:lnTo>
                    <a:cubicBezTo>
                      <a:pt x="11864" y="177513"/>
                      <a:pt x="9787" y="178354"/>
                      <a:pt x="7683" y="178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40"/>
              <p:cNvSpPr/>
              <p:nvPr/>
            </p:nvSpPr>
            <p:spPr>
              <a:xfrm>
                <a:off x="4136364" y="2467366"/>
                <a:ext cx="126703" cy="120397"/>
              </a:xfrm>
              <a:custGeom>
                <a:avLst/>
                <a:gdLst/>
                <a:ahLst/>
                <a:cxnLst/>
                <a:rect l="l" t="t" r="r" b="b"/>
                <a:pathLst>
                  <a:path w="126703" h="120397" extrusionOk="0">
                    <a:moveTo>
                      <a:pt x="7709" y="120398"/>
                    </a:moveTo>
                    <a:cubicBezTo>
                      <a:pt x="5842" y="120398"/>
                      <a:pt x="3975" y="119714"/>
                      <a:pt x="2503" y="118373"/>
                    </a:cubicBezTo>
                    <a:cubicBezTo>
                      <a:pt x="-627" y="115480"/>
                      <a:pt x="-863" y="110616"/>
                      <a:pt x="2029" y="107460"/>
                    </a:cubicBezTo>
                    <a:lnTo>
                      <a:pt x="98089" y="2513"/>
                    </a:lnTo>
                    <a:cubicBezTo>
                      <a:pt x="99482" y="1014"/>
                      <a:pt x="101402" y="120"/>
                      <a:pt x="103427" y="15"/>
                    </a:cubicBezTo>
                    <a:cubicBezTo>
                      <a:pt x="105346" y="-117"/>
                      <a:pt x="107476" y="646"/>
                      <a:pt x="108975" y="2039"/>
                    </a:cubicBezTo>
                    <a:lnTo>
                      <a:pt x="124201" y="15976"/>
                    </a:lnTo>
                    <a:cubicBezTo>
                      <a:pt x="127330" y="18842"/>
                      <a:pt x="127567" y="23734"/>
                      <a:pt x="124674" y="26863"/>
                    </a:cubicBezTo>
                    <a:cubicBezTo>
                      <a:pt x="121781" y="29992"/>
                      <a:pt x="116943" y="30202"/>
                      <a:pt x="113787" y="27336"/>
                    </a:cubicBezTo>
                    <a:lnTo>
                      <a:pt x="104242" y="18606"/>
                    </a:lnTo>
                    <a:lnTo>
                      <a:pt x="13416" y="117873"/>
                    </a:lnTo>
                    <a:cubicBezTo>
                      <a:pt x="11890" y="119530"/>
                      <a:pt x="9813" y="120372"/>
                      <a:pt x="7709" y="1203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40"/>
              <p:cNvSpPr/>
              <p:nvPr/>
            </p:nvSpPr>
            <p:spPr>
              <a:xfrm rot="-2924806">
                <a:off x="4169749" y="2566997"/>
                <a:ext cx="142419" cy="10291"/>
              </a:xfrm>
              <a:custGeom>
                <a:avLst/>
                <a:gdLst/>
                <a:ahLst/>
                <a:cxnLst/>
                <a:rect l="l" t="t" r="r" b="b"/>
                <a:pathLst>
                  <a:path w="142287" h="10281" extrusionOk="0">
                    <a:moveTo>
                      <a:pt x="0" y="0"/>
                    </a:moveTo>
                    <a:lnTo>
                      <a:pt x="142288" y="0"/>
                    </a:lnTo>
                    <a:lnTo>
                      <a:pt x="142288" y="10282"/>
                    </a:lnTo>
                    <a:lnTo>
                      <a:pt x="0" y="102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40"/>
              <p:cNvSpPr/>
              <p:nvPr/>
            </p:nvSpPr>
            <p:spPr>
              <a:xfrm rot="-2833555">
                <a:off x="4331555" y="2715419"/>
                <a:ext cx="142974" cy="10294"/>
              </a:xfrm>
              <a:custGeom>
                <a:avLst/>
                <a:gdLst/>
                <a:ahLst/>
                <a:cxnLst/>
                <a:rect l="l" t="t" r="r" b="b"/>
                <a:pathLst>
                  <a:path w="142787" h="10281" extrusionOk="0">
                    <a:moveTo>
                      <a:pt x="0" y="0"/>
                    </a:moveTo>
                    <a:lnTo>
                      <a:pt x="142787" y="0"/>
                    </a:lnTo>
                    <a:lnTo>
                      <a:pt x="142787" y="10282"/>
                    </a:lnTo>
                    <a:lnTo>
                      <a:pt x="0" y="102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40"/>
              <p:cNvSpPr/>
              <p:nvPr/>
            </p:nvSpPr>
            <p:spPr>
              <a:xfrm rot="-2888431">
                <a:off x="4252831" y="2643173"/>
                <a:ext cx="142302" cy="10284"/>
              </a:xfrm>
              <a:custGeom>
                <a:avLst/>
                <a:gdLst/>
                <a:ahLst/>
                <a:cxnLst/>
                <a:rect l="l" t="t" r="r" b="b"/>
                <a:pathLst>
                  <a:path w="142261" h="10281" extrusionOk="0">
                    <a:moveTo>
                      <a:pt x="0" y="0"/>
                    </a:moveTo>
                    <a:lnTo>
                      <a:pt x="142261" y="0"/>
                    </a:lnTo>
                    <a:lnTo>
                      <a:pt x="142261" y="10282"/>
                    </a:lnTo>
                    <a:lnTo>
                      <a:pt x="0" y="102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40"/>
              <p:cNvSpPr/>
              <p:nvPr/>
            </p:nvSpPr>
            <p:spPr>
              <a:xfrm>
                <a:off x="3402225" y="2560033"/>
                <a:ext cx="1037597" cy="1032744"/>
              </a:xfrm>
              <a:custGeom>
                <a:avLst/>
                <a:gdLst/>
                <a:ahLst/>
                <a:cxnLst/>
                <a:rect l="l" t="t" r="r" b="b"/>
                <a:pathLst>
                  <a:path w="1037597" h="1032744" extrusionOk="0">
                    <a:moveTo>
                      <a:pt x="752419" y="7062"/>
                    </a:moveTo>
                    <a:lnTo>
                      <a:pt x="1023216" y="254981"/>
                    </a:lnTo>
                    <a:cubicBezTo>
                      <a:pt x="1040229" y="270548"/>
                      <a:pt x="1042438" y="296581"/>
                      <a:pt x="1028291" y="314804"/>
                    </a:cubicBezTo>
                    <a:lnTo>
                      <a:pt x="565823" y="910488"/>
                    </a:lnTo>
                    <a:cubicBezTo>
                      <a:pt x="447990" y="1062268"/>
                      <a:pt x="223081" y="1074680"/>
                      <a:pt x="89260" y="936757"/>
                    </a:cubicBezTo>
                    <a:lnTo>
                      <a:pt x="89260" y="936757"/>
                    </a:lnTo>
                    <a:cubicBezTo>
                      <a:pt x="-42036" y="801438"/>
                      <a:pt x="-26469" y="582024"/>
                      <a:pt x="122656" y="466637"/>
                    </a:cubicBezTo>
                    <a:lnTo>
                      <a:pt x="715105" y="8114"/>
                    </a:lnTo>
                    <a:cubicBezTo>
                      <a:pt x="725229" y="-2273"/>
                      <a:pt x="741743" y="-2747"/>
                      <a:pt x="752446" y="703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40"/>
              <p:cNvSpPr/>
              <p:nvPr/>
            </p:nvSpPr>
            <p:spPr>
              <a:xfrm>
                <a:off x="3517138" y="2552186"/>
                <a:ext cx="930264" cy="1047080"/>
              </a:xfrm>
              <a:custGeom>
                <a:avLst/>
                <a:gdLst/>
                <a:ahLst/>
                <a:cxnLst/>
                <a:rect l="l" t="t" r="r" b="b"/>
                <a:pathLst>
                  <a:path w="930264" h="1047080" extrusionOk="0">
                    <a:moveTo>
                      <a:pt x="228945" y="1047080"/>
                    </a:moveTo>
                    <a:cubicBezTo>
                      <a:pt x="225000" y="1047080"/>
                      <a:pt x="221634" y="1044056"/>
                      <a:pt x="221266" y="1040059"/>
                    </a:cubicBezTo>
                    <a:cubicBezTo>
                      <a:pt x="220898" y="1035799"/>
                      <a:pt x="224027" y="1032065"/>
                      <a:pt x="228287" y="1031671"/>
                    </a:cubicBezTo>
                    <a:cubicBezTo>
                      <a:pt x="314670" y="1024098"/>
                      <a:pt x="391559" y="982156"/>
                      <a:pt x="444809" y="913602"/>
                    </a:cubicBezTo>
                    <a:lnTo>
                      <a:pt x="907277" y="317944"/>
                    </a:lnTo>
                    <a:cubicBezTo>
                      <a:pt x="918873" y="303008"/>
                      <a:pt x="917032" y="281288"/>
                      <a:pt x="903069" y="268508"/>
                    </a:cubicBezTo>
                    <a:lnTo>
                      <a:pt x="632273" y="20589"/>
                    </a:lnTo>
                    <a:cubicBezTo>
                      <a:pt x="624621" y="13568"/>
                      <a:pt x="612945" y="13910"/>
                      <a:pt x="605688" y="21352"/>
                    </a:cubicBezTo>
                    <a:lnTo>
                      <a:pt x="12423" y="480585"/>
                    </a:lnTo>
                    <a:cubicBezTo>
                      <a:pt x="9057" y="483189"/>
                      <a:pt x="4219" y="482584"/>
                      <a:pt x="1616" y="479192"/>
                    </a:cubicBezTo>
                    <a:cubicBezTo>
                      <a:pt x="-988" y="475826"/>
                      <a:pt x="-383" y="470987"/>
                      <a:pt x="2983" y="468358"/>
                    </a:cubicBezTo>
                    <a:lnTo>
                      <a:pt x="595432" y="9860"/>
                    </a:lnTo>
                    <a:cubicBezTo>
                      <a:pt x="607739" y="-2867"/>
                      <a:pt x="628828" y="-3472"/>
                      <a:pt x="642686" y="9203"/>
                    </a:cubicBezTo>
                    <a:lnTo>
                      <a:pt x="913482" y="257122"/>
                    </a:lnTo>
                    <a:cubicBezTo>
                      <a:pt x="933309" y="275266"/>
                      <a:pt x="935913" y="306111"/>
                      <a:pt x="919452" y="327359"/>
                    </a:cubicBezTo>
                    <a:lnTo>
                      <a:pt x="456984" y="923042"/>
                    </a:lnTo>
                    <a:cubicBezTo>
                      <a:pt x="401078" y="995040"/>
                      <a:pt x="320350" y="1039060"/>
                      <a:pt x="229628" y="1047028"/>
                    </a:cubicBezTo>
                    <a:cubicBezTo>
                      <a:pt x="229392" y="1047028"/>
                      <a:pt x="229181" y="1047028"/>
                      <a:pt x="228945" y="10470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40"/>
              <p:cNvSpPr/>
              <p:nvPr/>
            </p:nvSpPr>
            <p:spPr>
              <a:xfrm>
                <a:off x="3590345" y="2808085"/>
                <a:ext cx="213039" cy="76298"/>
              </a:xfrm>
              <a:custGeom>
                <a:avLst/>
                <a:gdLst/>
                <a:ahLst/>
                <a:cxnLst/>
                <a:rect l="l" t="t" r="r" b="b"/>
                <a:pathLst>
                  <a:path w="213039" h="76298" extrusionOk="0">
                    <a:moveTo>
                      <a:pt x="7717" y="76298"/>
                    </a:moveTo>
                    <a:cubicBezTo>
                      <a:pt x="5166" y="76298"/>
                      <a:pt x="2695" y="75036"/>
                      <a:pt x="1222" y="72748"/>
                    </a:cubicBezTo>
                    <a:cubicBezTo>
                      <a:pt x="-1092" y="69146"/>
                      <a:pt x="-14" y="64386"/>
                      <a:pt x="3562" y="62072"/>
                    </a:cubicBezTo>
                    <a:cubicBezTo>
                      <a:pt x="121447" y="-13266"/>
                      <a:pt x="203359" y="802"/>
                      <a:pt x="206752" y="1433"/>
                    </a:cubicBezTo>
                    <a:cubicBezTo>
                      <a:pt x="210933" y="2222"/>
                      <a:pt x="213694" y="6245"/>
                      <a:pt x="212905" y="10400"/>
                    </a:cubicBezTo>
                    <a:cubicBezTo>
                      <a:pt x="212142" y="14581"/>
                      <a:pt x="208172" y="17316"/>
                      <a:pt x="203938" y="16606"/>
                    </a:cubicBezTo>
                    <a:cubicBezTo>
                      <a:pt x="203123" y="16448"/>
                      <a:pt x="124156" y="3248"/>
                      <a:pt x="11846" y="75089"/>
                    </a:cubicBezTo>
                    <a:cubicBezTo>
                      <a:pt x="10557" y="75904"/>
                      <a:pt x="9111" y="76298"/>
                      <a:pt x="7691" y="762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40"/>
              <p:cNvSpPr/>
              <p:nvPr/>
            </p:nvSpPr>
            <p:spPr>
              <a:xfrm>
                <a:off x="5316488" y="643646"/>
                <a:ext cx="122788" cy="142630"/>
              </a:xfrm>
              <a:custGeom>
                <a:avLst/>
                <a:gdLst/>
                <a:ahLst/>
                <a:cxnLst/>
                <a:rect l="l" t="t" r="r" b="b"/>
                <a:pathLst>
                  <a:path w="122788" h="142630" extrusionOk="0">
                    <a:moveTo>
                      <a:pt x="20556" y="142631"/>
                    </a:moveTo>
                    <a:cubicBezTo>
                      <a:pt x="16033" y="142631"/>
                      <a:pt x="11458" y="141132"/>
                      <a:pt x="7671" y="138082"/>
                    </a:cubicBezTo>
                    <a:cubicBezTo>
                      <a:pt x="-1164" y="130955"/>
                      <a:pt x="-2584" y="118018"/>
                      <a:pt x="4542" y="109182"/>
                    </a:cubicBezTo>
                    <a:lnTo>
                      <a:pt x="86218" y="7680"/>
                    </a:lnTo>
                    <a:cubicBezTo>
                      <a:pt x="93344" y="-1182"/>
                      <a:pt x="106308" y="-2576"/>
                      <a:pt x="115117" y="4550"/>
                    </a:cubicBezTo>
                    <a:cubicBezTo>
                      <a:pt x="123952" y="11677"/>
                      <a:pt x="125372" y="24614"/>
                      <a:pt x="118246" y="33450"/>
                    </a:cubicBezTo>
                    <a:lnTo>
                      <a:pt x="36571" y="134952"/>
                    </a:lnTo>
                    <a:cubicBezTo>
                      <a:pt x="32521" y="140001"/>
                      <a:pt x="26552" y="142631"/>
                      <a:pt x="20556" y="14263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40"/>
              <p:cNvSpPr/>
              <p:nvPr/>
            </p:nvSpPr>
            <p:spPr>
              <a:xfrm>
                <a:off x="5232018" y="0"/>
                <a:ext cx="747122" cy="747122"/>
              </a:xfrm>
              <a:custGeom>
                <a:avLst/>
                <a:gdLst/>
                <a:ahLst/>
                <a:cxnLst/>
                <a:rect l="l" t="t" r="r" b="b"/>
                <a:pathLst>
                  <a:path w="747122" h="747122" extrusionOk="0">
                    <a:moveTo>
                      <a:pt x="747122" y="373561"/>
                    </a:moveTo>
                    <a:cubicBezTo>
                      <a:pt x="747122" y="579873"/>
                      <a:pt x="579873" y="747122"/>
                      <a:pt x="373561" y="747122"/>
                    </a:cubicBezTo>
                    <a:cubicBezTo>
                      <a:pt x="167249" y="747122"/>
                      <a:pt x="0" y="579873"/>
                      <a:pt x="0" y="373561"/>
                    </a:cubicBezTo>
                    <a:cubicBezTo>
                      <a:pt x="0" y="167249"/>
                      <a:pt x="167249" y="0"/>
                      <a:pt x="373561" y="0"/>
                    </a:cubicBezTo>
                    <a:cubicBezTo>
                      <a:pt x="579873" y="0"/>
                      <a:pt x="747122" y="167249"/>
                      <a:pt x="747122" y="3735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40"/>
              <p:cNvSpPr/>
              <p:nvPr/>
            </p:nvSpPr>
            <p:spPr>
              <a:xfrm>
                <a:off x="5376233" y="203974"/>
                <a:ext cx="453373" cy="339156"/>
              </a:xfrm>
              <a:custGeom>
                <a:avLst/>
                <a:gdLst/>
                <a:ahLst/>
                <a:cxnLst/>
                <a:rect l="l" t="t" r="r" b="b"/>
                <a:pathLst>
                  <a:path w="453373" h="339156" extrusionOk="0">
                    <a:moveTo>
                      <a:pt x="452205" y="106687"/>
                    </a:moveTo>
                    <a:cubicBezTo>
                      <a:pt x="445210" y="54410"/>
                      <a:pt x="404083" y="11153"/>
                      <a:pt x="352149" y="2002"/>
                    </a:cubicBezTo>
                    <a:cubicBezTo>
                      <a:pt x="300135" y="-7201"/>
                      <a:pt x="252697" y="16150"/>
                      <a:pt x="226690" y="55041"/>
                    </a:cubicBezTo>
                    <a:cubicBezTo>
                      <a:pt x="200657" y="16150"/>
                      <a:pt x="153219" y="-7175"/>
                      <a:pt x="101206" y="2002"/>
                    </a:cubicBezTo>
                    <a:cubicBezTo>
                      <a:pt x="49271" y="11180"/>
                      <a:pt x="8144" y="54410"/>
                      <a:pt x="1149" y="106687"/>
                    </a:cubicBezTo>
                    <a:cubicBezTo>
                      <a:pt x="-4846" y="151337"/>
                      <a:pt x="13088" y="192070"/>
                      <a:pt x="43828" y="218129"/>
                    </a:cubicBezTo>
                    <a:lnTo>
                      <a:pt x="43802" y="218129"/>
                    </a:lnTo>
                    <a:cubicBezTo>
                      <a:pt x="43802" y="218129"/>
                      <a:pt x="194530" y="328625"/>
                      <a:pt x="194530" y="328625"/>
                    </a:cubicBezTo>
                    <a:cubicBezTo>
                      <a:pt x="213674" y="342667"/>
                      <a:pt x="239707" y="342667"/>
                      <a:pt x="258850" y="328625"/>
                    </a:cubicBezTo>
                    <a:lnTo>
                      <a:pt x="409579" y="218129"/>
                    </a:lnTo>
                    <a:lnTo>
                      <a:pt x="409553" y="218129"/>
                    </a:lnTo>
                    <a:cubicBezTo>
                      <a:pt x="440293" y="192044"/>
                      <a:pt x="458201" y="151311"/>
                      <a:pt x="452231" y="10666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40"/>
              <p:cNvSpPr/>
              <p:nvPr/>
            </p:nvSpPr>
            <p:spPr>
              <a:xfrm>
                <a:off x="4310519" y="2741806"/>
                <a:ext cx="996363" cy="1016892"/>
              </a:xfrm>
              <a:custGeom>
                <a:avLst/>
                <a:gdLst/>
                <a:ahLst/>
                <a:cxnLst/>
                <a:rect l="l" t="t" r="r" b="b"/>
                <a:pathLst>
                  <a:path w="996363" h="1016892" extrusionOk="0">
                    <a:moveTo>
                      <a:pt x="753520" y="55668"/>
                    </a:moveTo>
                    <a:lnTo>
                      <a:pt x="701822" y="232352"/>
                    </a:lnTo>
                    <a:lnTo>
                      <a:pt x="978061" y="791668"/>
                    </a:lnTo>
                    <a:cubicBezTo>
                      <a:pt x="1031284" y="899429"/>
                      <a:pt x="962678" y="1016893"/>
                      <a:pt x="846502" y="1016893"/>
                    </a:cubicBezTo>
                    <a:lnTo>
                      <a:pt x="209429" y="1016893"/>
                    </a:lnTo>
                    <a:cubicBezTo>
                      <a:pt x="56833" y="1016893"/>
                      <a:pt x="-49587" y="846679"/>
                      <a:pt x="23700" y="719880"/>
                    </a:cubicBezTo>
                    <a:lnTo>
                      <a:pt x="306645" y="230353"/>
                    </a:lnTo>
                    <a:lnTo>
                      <a:pt x="244113" y="58324"/>
                    </a:lnTo>
                    <a:cubicBezTo>
                      <a:pt x="233805" y="29977"/>
                      <a:pt x="254816" y="0"/>
                      <a:pt x="284977" y="0"/>
                    </a:cubicBezTo>
                    <a:lnTo>
                      <a:pt x="711762" y="0"/>
                    </a:lnTo>
                    <a:cubicBezTo>
                      <a:pt x="740766" y="0"/>
                      <a:pt x="761645" y="27847"/>
                      <a:pt x="753493" y="556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40"/>
              <p:cNvSpPr/>
              <p:nvPr/>
            </p:nvSpPr>
            <p:spPr>
              <a:xfrm rot="-4645472">
                <a:off x="4572212" y="3117492"/>
                <a:ext cx="454765" cy="454765"/>
              </a:xfrm>
              <a:custGeom>
                <a:avLst/>
                <a:gdLst/>
                <a:ahLst/>
                <a:cxnLst/>
                <a:rect l="l" t="t" r="r" b="b"/>
                <a:pathLst>
                  <a:path w="455236" h="455236" extrusionOk="0">
                    <a:moveTo>
                      <a:pt x="455237" y="227619"/>
                    </a:moveTo>
                    <a:cubicBezTo>
                      <a:pt x="455237" y="353329"/>
                      <a:pt x="353328" y="455237"/>
                      <a:pt x="227618" y="455237"/>
                    </a:cubicBezTo>
                    <a:cubicBezTo>
                      <a:pt x="101908" y="455237"/>
                      <a:pt x="0" y="353329"/>
                      <a:pt x="0" y="227619"/>
                    </a:cubicBezTo>
                    <a:cubicBezTo>
                      <a:pt x="0" y="101908"/>
                      <a:pt x="101908" y="0"/>
                      <a:pt x="227618" y="0"/>
                    </a:cubicBezTo>
                    <a:cubicBezTo>
                      <a:pt x="353328" y="0"/>
                      <a:pt x="455237" y="101908"/>
                      <a:pt x="455237" y="22761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40"/>
              <p:cNvSpPr/>
              <p:nvPr/>
            </p:nvSpPr>
            <p:spPr>
              <a:xfrm flipH="1">
                <a:off x="4735022" y="3196647"/>
                <a:ext cx="129384" cy="287390"/>
              </a:xfrm>
              <a:custGeom>
                <a:avLst/>
                <a:gdLst/>
                <a:ahLst/>
                <a:cxnLst/>
                <a:rect l="l" t="t" r="r" b="b"/>
                <a:pathLst>
                  <a:path w="129384" h="287390" extrusionOk="0">
                    <a:moveTo>
                      <a:pt x="79073" y="257150"/>
                    </a:moveTo>
                    <a:cubicBezTo>
                      <a:pt x="79073" y="262672"/>
                      <a:pt x="79152" y="267773"/>
                      <a:pt x="79073" y="272848"/>
                    </a:cubicBezTo>
                    <a:cubicBezTo>
                      <a:pt x="78889" y="281210"/>
                      <a:pt x="72552" y="287469"/>
                      <a:pt x="64558" y="287390"/>
                    </a:cubicBezTo>
                    <a:cubicBezTo>
                      <a:pt x="56748" y="287311"/>
                      <a:pt x="50568" y="281079"/>
                      <a:pt x="50384" y="272953"/>
                    </a:cubicBezTo>
                    <a:cubicBezTo>
                      <a:pt x="50279" y="267720"/>
                      <a:pt x="50384" y="262514"/>
                      <a:pt x="50384" y="258412"/>
                    </a:cubicBezTo>
                    <a:cubicBezTo>
                      <a:pt x="42153" y="254204"/>
                      <a:pt x="34081" y="251128"/>
                      <a:pt x="27244" y="246316"/>
                    </a:cubicBezTo>
                    <a:cubicBezTo>
                      <a:pt x="9888" y="234114"/>
                      <a:pt x="1000" y="216864"/>
                      <a:pt x="159" y="195643"/>
                    </a:cubicBezTo>
                    <a:cubicBezTo>
                      <a:pt x="-209" y="186492"/>
                      <a:pt x="5707" y="179866"/>
                      <a:pt x="14043" y="179629"/>
                    </a:cubicBezTo>
                    <a:cubicBezTo>
                      <a:pt x="22379" y="179392"/>
                      <a:pt x="28480" y="185651"/>
                      <a:pt x="28848" y="194801"/>
                    </a:cubicBezTo>
                    <a:cubicBezTo>
                      <a:pt x="29689" y="215339"/>
                      <a:pt x="46308" y="230748"/>
                      <a:pt x="66609" y="229828"/>
                    </a:cubicBezTo>
                    <a:cubicBezTo>
                      <a:pt x="86068" y="228960"/>
                      <a:pt x="101319" y="212183"/>
                      <a:pt x="100610" y="192382"/>
                    </a:cubicBezTo>
                    <a:cubicBezTo>
                      <a:pt x="99952" y="173607"/>
                      <a:pt x="84464" y="158565"/>
                      <a:pt x="65268" y="158040"/>
                    </a:cubicBezTo>
                    <a:cubicBezTo>
                      <a:pt x="38104" y="157277"/>
                      <a:pt x="17961" y="144971"/>
                      <a:pt x="6207" y="120489"/>
                    </a:cubicBezTo>
                    <a:cubicBezTo>
                      <a:pt x="-10938" y="84779"/>
                      <a:pt x="8968" y="41969"/>
                      <a:pt x="47097" y="31293"/>
                    </a:cubicBezTo>
                    <a:cubicBezTo>
                      <a:pt x="48096" y="31004"/>
                      <a:pt x="49069" y="30609"/>
                      <a:pt x="50358" y="30162"/>
                    </a:cubicBezTo>
                    <a:cubicBezTo>
                      <a:pt x="50358" y="25140"/>
                      <a:pt x="50305" y="20065"/>
                      <a:pt x="50358" y="14989"/>
                    </a:cubicBezTo>
                    <a:cubicBezTo>
                      <a:pt x="50463" y="6259"/>
                      <a:pt x="56643" y="-78"/>
                      <a:pt x="64847" y="1"/>
                    </a:cubicBezTo>
                    <a:cubicBezTo>
                      <a:pt x="72815" y="80"/>
                      <a:pt x="78915" y="6390"/>
                      <a:pt x="79047" y="14858"/>
                    </a:cubicBezTo>
                    <a:cubicBezTo>
                      <a:pt x="79126" y="19933"/>
                      <a:pt x="79047" y="25008"/>
                      <a:pt x="79047" y="30267"/>
                    </a:cubicBezTo>
                    <a:cubicBezTo>
                      <a:pt x="91353" y="33423"/>
                      <a:pt x="102029" y="39156"/>
                      <a:pt x="110786" y="48175"/>
                    </a:cubicBezTo>
                    <a:cubicBezTo>
                      <a:pt x="122514" y="60297"/>
                      <a:pt x="128720" y="74839"/>
                      <a:pt x="129272" y="91695"/>
                    </a:cubicBezTo>
                    <a:cubicBezTo>
                      <a:pt x="129588" y="100820"/>
                      <a:pt x="123671" y="107499"/>
                      <a:pt x="115388" y="107735"/>
                    </a:cubicBezTo>
                    <a:cubicBezTo>
                      <a:pt x="107078" y="107972"/>
                      <a:pt x="100951" y="101688"/>
                      <a:pt x="100583" y="92563"/>
                    </a:cubicBezTo>
                    <a:cubicBezTo>
                      <a:pt x="99742" y="71999"/>
                      <a:pt x="83175" y="56642"/>
                      <a:pt x="62822" y="57536"/>
                    </a:cubicBezTo>
                    <a:cubicBezTo>
                      <a:pt x="43205" y="58378"/>
                      <a:pt x="27901" y="75444"/>
                      <a:pt x="28821" y="95403"/>
                    </a:cubicBezTo>
                    <a:cubicBezTo>
                      <a:pt x="29689" y="113941"/>
                      <a:pt x="45125" y="128878"/>
                      <a:pt x="64137" y="129298"/>
                    </a:cubicBezTo>
                    <a:cubicBezTo>
                      <a:pt x="88277" y="129824"/>
                      <a:pt x="107184" y="140001"/>
                      <a:pt x="119885" y="160512"/>
                    </a:cubicBezTo>
                    <a:cubicBezTo>
                      <a:pt x="141947" y="196222"/>
                      <a:pt x="123829" y="243449"/>
                      <a:pt x="83649" y="255782"/>
                    </a:cubicBezTo>
                    <a:cubicBezTo>
                      <a:pt x="82229" y="256229"/>
                      <a:pt x="80782" y="256623"/>
                      <a:pt x="79047" y="25712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40"/>
              <p:cNvSpPr/>
              <p:nvPr/>
            </p:nvSpPr>
            <p:spPr>
              <a:xfrm>
                <a:off x="4603911" y="3148526"/>
                <a:ext cx="391600" cy="391600"/>
              </a:xfrm>
              <a:custGeom>
                <a:avLst/>
                <a:gdLst/>
                <a:ahLst/>
                <a:cxnLst/>
                <a:rect l="l" t="t" r="r" b="b"/>
                <a:pathLst>
                  <a:path w="391600" h="391600" extrusionOk="0">
                    <a:moveTo>
                      <a:pt x="195800" y="391600"/>
                    </a:moveTo>
                    <a:cubicBezTo>
                      <a:pt x="87855" y="391600"/>
                      <a:pt x="0" y="303772"/>
                      <a:pt x="0" y="195800"/>
                    </a:cubicBezTo>
                    <a:cubicBezTo>
                      <a:pt x="0" y="87829"/>
                      <a:pt x="87829" y="0"/>
                      <a:pt x="195800" y="0"/>
                    </a:cubicBezTo>
                    <a:cubicBezTo>
                      <a:pt x="303771" y="0"/>
                      <a:pt x="391600" y="87829"/>
                      <a:pt x="391600" y="195800"/>
                    </a:cubicBezTo>
                    <a:cubicBezTo>
                      <a:pt x="391600" y="303772"/>
                      <a:pt x="303771" y="391600"/>
                      <a:pt x="195800" y="391600"/>
                    </a:cubicBezTo>
                    <a:close/>
                    <a:moveTo>
                      <a:pt x="195800" y="20590"/>
                    </a:moveTo>
                    <a:cubicBezTo>
                      <a:pt x="99188" y="20590"/>
                      <a:pt x="20564" y="99189"/>
                      <a:pt x="20564" y="195827"/>
                    </a:cubicBezTo>
                    <a:cubicBezTo>
                      <a:pt x="20564" y="292465"/>
                      <a:pt x="99162" y="371063"/>
                      <a:pt x="195800" y="371063"/>
                    </a:cubicBezTo>
                    <a:cubicBezTo>
                      <a:pt x="292438" y="371063"/>
                      <a:pt x="371037" y="292465"/>
                      <a:pt x="371037" y="195827"/>
                    </a:cubicBezTo>
                    <a:cubicBezTo>
                      <a:pt x="371037" y="99189"/>
                      <a:pt x="292438" y="20590"/>
                      <a:pt x="195800" y="2059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40"/>
              <p:cNvSpPr/>
              <p:nvPr/>
            </p:nvSpPr>
            <p:spPr>
              <a:xfrm>
                <a:off x="4310546" y="3461686"/>
                <a:ext cx="996363" cy="297013"/>
              </a:xfrm>
              <a:custGeom>
                <a:avLst/>
                <a:gdLst/>
                <a:ahLst/>
                <a:cxnLst/>
                <a:rect l="l" t="t" r="r" b="b"/>
                <a:pathLst>
                  <a:path w="996363" h="297013" extrusionOk="0">
                    <a:moveTo>
                      <a:pt x="502945" y="253388"/>
                    </a:moveTo>
                    <a:cubicBezTo>
                      <a:pt x="-35466" y="253388"/>
                      <a:pt x="23700" y="0"/>
                      <a:pt x="23700" y="0"/>
                    </a:cubicBezTo>
                    <a:cubicBezTo>
                      <a:pt x="-49587" y="126826"/>
                      <a:pt x="56833" y="297013"/>
                      <a:pt x="209429" y="297013"/>
                    </a:cubicBezTo>
                    <a:lnTo>
                      <a:pt x="846502" y="297013"/>
                    </a:lnTo>
                    <a:cubicBezTo>
                      <a:pt x="962678" y="297013"/>
                      <a:pt x="1031284" y="179549"/>
                      <a:pt x="978061" y="71788"/>
                    </a:cubicBezTo>
                    <a:cubicBezTo>
                      <a:pt x="978061" y="71788"/>
                      <a:pt x="1006277" y="253388"/>
                      <a:pt x="502945" y="2533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40"/>
              <p:cNvSpPr/>
              <p:nvPr/>
            </p:nvSpPr>
            <p:spPr>
              <a:xfrm>
                <a:off x="4654616" y="2856456"/>
                <a:ext cx="63572" cy="116491"/>
              </a:xfrm>
              <a:custGeom>
                <a:avLst/>
                <a:gdLst/>
                <a:ahLst/>
                <a:cxnLst/>
                <a:rect l="l" t="t" r="r" b="b"/>
                <a:pathLst>
                  <a:path w="63572" h="116491" extrusionOk="0">
                    <a:moveTo>
                      <a:pt x="55847" y="116492"/>
                    </a:moveTo>
                    <a:cubicBezTo>
                      <a:pt x="52954" y="116492"/>
                      <a:pt x="50193" y="114861"/>
                      <a:pt x="48879" y="112100"/>
                    </a:cubicBezTo>
                    <a:lnTo>
                      <a:pt x="757" y="11018"/>
                    </a:lnTo>
                    <a:cubicBezTo>
                      <a:pt x="-1084" y="7179"/>
                      <a:pt x="547" y="2551"/>
                      <a:pt x="4412" y="737"/>
                    </a:cubicBezTo>
                    <a:cubicBezTo>
                      <a:pt x="8278" y="-1078"/>
                      <a:pt x="12879" y="579"/>
                      <a:pt x="14694" y="4392"/>
                    </a:cubicBezTo>
                    <a:lnTo>
                      <a:pt x="62815" y="105474"/>
                    </a:lnTo>
                    <a:cubicBezTo>
                      <a:pt x="64656" y="109313"/>
                      <a:pt x="63026" y="113941"/>
                      <a:pt x="59160" y="115756"/>
                    </a:cubicBezTo>
                    <a:cubicBezTo>
                      <a:pt x="58109" y="116255"/>
                      <a:pt x="56952" y="116492"/>
                      <a:pt x="55847" y="11649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40"/>
              <p:cNvSpPr/>
              <p:nvPr/>
            </p:nvSpPr>
            <p:spPr>
              <a:xfrm>
                <a:off x="4890506" y="2856408"/>
                <a:ext cx="46423" cy="116566"/>
              </a:xfrm>
              <a:custGeom>
                <a:avLst/>
                <a:gdLst/>
                <a:ahLst/>
                <a:cxnLst/>
                <a:rect l="l" t="t" r="r" b="b"/>
                <a:pathLst>
                  <a:path w="46423" h="116566" extrusionOk="0">
                    <a:moveTo>
                      <a:pt x="7710" y="116566"/>
                    </a:moveTo>
                    <a:cubicBezTo>
                      <a:pt x="6974" y="116566"/>
                      <a:pt x="6211" y="116461"/>
                      <a:pt x="5449" y="116225"/>
                    </a:cubicBezTo>
                    <a:cubicBezTo>
                      <a:pt x="1373" y="114989"/>
                      <a:pt x="-915" y="110650"/>
                      <a:pt x="347" y="106574"/>
                    </a:cubicBezTo>
                    <a:lnTo>
                      <a:pt x="31350" y="5466"/>
                    </a:lnTo>
                    <a:cubicBezTo>
                      <a:pt x="32586" y="1416"/>
                      <a:pt x="36872" y="-950"/>
                      <a:pt x="40975" y="364"/>
                    </a:cubicBezTo>
                    <a:cubicBezTo>
                      <a:pt x="45050" y="1600"/>
                      <a:pt x="47338" y="5939"/>
                      <a:pt x="46076" y="10015"/>
                    </a:cubicBezTo>
                    <a:lnTo>
                      <a:pt x="15073" y="111123"/>
                    </a:lnTo>
                    <a:cubicBezTo>
                      <a:pt x="14047" y="114437"/>
                      <a:pt x="10997" y="116566"/>
                      <a:pt x="7710" y="11656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40"/>
              <p:cNvSpPr/>
              <p:nvPr/>
            </p:nvSpPr>
            <p:spPr>
              <a:xfrm>
                <a:off x="4617731" y="2915149"/>
                <a:ext cx="44227" cy="66713"/>
              </a:xfrm>
              <a:custGeom>
                <a:avLst/>
                <a:gdLst/>
                <a:ahLst/>
                <a:cxnLst/>
                <a:rect l="l" t="t" r="r" b="b"/>
                <a:pathLst>
                  <a:path w="44227" h="66713" extrusionOk="0">
                    <a:moveTo>
                      <a:pt x="36537" y="66713"/>
                    </a:moveTo>
                    <a:cubicBezTo>
                      <a:pt x="33829" y="66713"/>
                      <a:pt x="31225" y="65320"/>
                      <a:pt x="29805" y="62769"/>
                    </a:cubicBezTo>
                    <a:lnTo>
                      <a:pt x="985" y="11465"/>
                    </a:lnTo>
                    <a:cubicBezTo>
                      <a:pt x="-1092" y="7758"/>
                      <a:pt x="222" y="3051"/>
                      <a:pt x="3930" y="973"/>
                    </a:cubicBezTo>
                    <a:cubicBezTo>
                      <a:pt x="7690" y="-1078"/>
                      <a:pt x="12345" y="211"/>
                      <a:pt x="14422" y="3918"/>
                    </a:cubicBezTo>
                    <a:lnTo>
                      <a:pt x="43243" y="55222"/>
                    </a:lnTo>
                    <a:cubicBezTo>
                      <a:pt x="45320" y="58930"/>
                      <a:pt x="44005" y="63637"/>
                      <a:pt x="40297" y="65714"/>
                    </a:cubicBezTo>
                    <a:cubicBezTo>
                      <a:pt x="39114" y="66371"/>
                      <a:pt x="37799" y="66687"/>
                      <a:pt x="36537" y="6668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40"/>
              <p:cNvSpPr/>
              <p:nvPr/>
            </p:nvSpPr>
            <p:spPr>
              <a:xfrm>
                <a:off x="4949336" y="2915112"/>
                <a:ext cx="38917" cy="66750"/>
              </a:xfrm>
              <a:custGeom>
                <a:avLst/>
                <a:gdLst/>
                <a:ahLst/>
                <a:cxnLst/>
                <a:rect l="l" t="t" r="r" b="b"/>
                <a:pathLst>
                  <a:path w="38917" h="66750" extrusionOk="0">
                    <a:moveTo>
                      <a:pt x="7705" y="66750"/>
                    </a:moveTo>
                    <a:cubicBezTo>
                      <a:pt x="6627" y="66750"/>
                      <a:pt x="5522" y="66540"/>
                      <a:pt x="4497" y="66040"/>
                    </a:cubicBezTo>
                    <a:cubicBezTo>
                      <a:pt x="631" y="64279"/>
                      <a:pt x="-1078" y="59703"/>
                      <a:pt x="710" y="55812"/>
                    </a:cubicBezTo>
                    <a:lnTo>
                      <a:pt x="24192" y="4508"/>
                    </a:lnTo>
                    <a:cubicBezTo>
                      <a:pt x="25954" y="642"/>
                      <a:pt x="30529" y="-1093"/>
                      <a:pt x="34421" y="721"/>
                    </a:cubicBezTo>
                    <a:cubicBezTo>
                      <a:pt x="38287" y="2483"/>
                      <a:pt x="39996" y="7059"/>
                      <a:pt x="38208" y="10950"/>
                    </a:cubicBezTo>
                    <a:lnTo>
                      <a:pt x="14726" y="62254"/>
                    </a:lnTo>
                    <a:cubicBezTo>
                      <a:pt x="13437" y="65094"/>
                      <a:pt x="10650" y="66750"/>
                      <a:pt x="7705" y="6675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40"/>
              <p:cNvSpPr/>
              <p:nvPr/>
            </p:nvSpPr>
            <p:spPr>
              <a:xfrm>
                <a:off x="4781722" y="2849757"/>
                <a:ext cx="25649" cy="127660"/>
              </a:xfrm>
              <a:custGeom>
                <a:avLst/>
                <a:gdLst/>
                <a:ahLst/>
                <a:cxnLst/>
                <a:rect l="l" t="t" r="r" b="b"/>
                <a:pathLst>
                  <a:path w="25649" h="127660" extrusionOk="0">
                    <a:moveTo>
                      <a:pt x="17964" y="127661"/>
                    </a:moveTo>
                    <a:cubicBezTo>
                      <a:pt x="14019" y="127661"/>
                      <a:pt x="10653" y="124637"/>
                      <a:pt x="10285" y="120640"/>
                    </a:cubicBezTo>
                    <a:lnTo>
                      <a:pt x="30" y="8409"/>
                    </a:lnTo>
                    <a:cubicBezTo>
                      <a:pt x="-339" y="4175"/>
                      <a:pt x="2764" y="415"/>
                      <a:pt x="6998" y="46"/>
                    </a:cubicBezTo>
                    <a:cubicBezTo>
                      <a:pt x="11205" y="-427"/>
                      <a:pt x="14992" y="2781"/>
                      <a:pt x="15386" y="7015"/>
                    </a:cubicBezTo>
                    <a:lnTo>
                      <a:pt x="25616" y="119246"/>
                    </a:lnTo>
                    <a:cubicBezTo>
                      <a:pt x="26010" y="123480"/>
                      <a:pt x="22881" y="127240"/>
                      <a:pt x="18647" y="127608"/>
                    </a:cubicBezTo>
                    <a:cubicBezTo>
                      <a:pt x="18411" y="127608"/>
                      <a:pt x="18174" y="127661"/>
                      <a:pt x="17937" y="12766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40"/>
              <p:cNvSpPr/>
              <p:nvPr/>
            </p:nvSpPr>
            <p:spPr>
              <a:xfrm>
                <a:off x="4596629" y="2944619"/>
                <a:ext cx="436299" cy="50101"/>
              </a:xfrm>
              <a:custGeom>
                <a:avLst/>
                <a:gdLst/>
                <a:ahLst/>
                <a:cxnLst/>
                <a:rect l="l" t="t" r="r" b="b"/>
                <a:pathLst>
                  <a:path w="436299" h="50101" extrusionOk="0">
                    <a:moveTo>
                      <a:pt x="415738" y="50102"/>
                    </a:moveTo>
                    <a:cubicBezTo>
                      <a:pt x="415265" y="50102"/>
                      <a:pt x="414765" y="50102"/>
                      <a:pt x="414292" y="50049"/>
                    </a:cubicBezTo>
                    <a:cubicBezTo>
                      <a:pt x="150148" y="31590"/>
                      <a:pt x="24532" y="47735"/>
                      <a:pt x="23270" y="47867"/>
                    </a:cubicBezTo>
                    <a:cubicBezTo>
                      <a:pt x="11963" y="49444"/>
                      <a:pt x="1681" y="41451"/>
                      <a:pt x="182" y="30196"/>
                    </a:cubicBezTo>
                    <a:cubicBezTo>
                      <a:pt x="-1317" y="18941"/>
                      <a:pt x="6598" y="8607"/>
                      <a:pt x="17853" y="7108"/>
                    </a:cubicBezTo>
                    <a:cubicBezTo>
                      <a:pt x="23086" y="6424"/>
                      <a:pt x="148886" y="-9695"/>
                      <a:pt x="417158" y="9001"/>
                    </a:cubicBezTo>
                    <a:cubicBezTo>
                      <a:pt x="428492" y="9816"/>
                      <a:pt x="437038" y="19625"/>
                      <a:pt x="436249" y="30958"/>
                    </a:cubicBezTo>
                    <a:cubicBezTo>
                      <a:pt x="435486" y="41792"/>
                      <a:pt x="426467" y="50102"/>
                      <a:pt x="415764" y="501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40"/>
              <p:cNvSpPr/>
              <p:nvPr/>
            </p:nvSpPr>
            <p:spPr>
              <a:xfrm>
                <a:off x="4916638" y="2944715"/>
                <a:ext cx="114144" cy="573112"/>
              </a:xfrm>
              <a:custGeom>
                <a:avLst/>
                <a:gdLst/>
                <a:ahLst/>
                <a:cxnLst/>
                <a:rect l="l" t="t" r="r" b="b"/>
                <a:pathLst>
                  <a:path w="114144" h="573112" extrusionOk="0">
                    <a:moveTo>
                      <a:pt x="20576" y="573086"/>
                    </a:moveTo>
                    <a:cubicBezTo>
                      <a:pt x="20023" y="573086"/>
                      <a:pt x="19497" y="573086"/>
                      <a:pt x="18945" y="573034"/>
                    </a:cubicBezTo>
                    <a:cubicBezTo>
                      <a:pt x="7638" y="572140"/>
                      <a:pt x="-829" y="562226"/>
                      <a:pt x="65" y="550919"/>
                    </a:cubicBezTo>
                    <a:cubicBezTo>
                      <a:pt x="25098" y="232579"/>
                      <a:pt x="73010" y="18162"/>
                      <a:pt x="73510" y="16032"/>
                    </a:cubicBezTo>
                    <a:cubicBezTo>
                      <a:pt x="76008" y="4961"/>
                      <a:pt x="87026" y="-2008"/>
                      <a:pt x="98096" y="517"/>
                    </a:cubicBezTo>
                    <a:cubicBezTo>
                      <a:pt x="109167" y="3015"/>
                      <a:pt x="116135" y="14033"/>
                      <a:pt x="113637" y="25130"/>
                    </a:cubicBezTo>
                    <a:cubicBezTo>
                      <a:pt x="113164" y="27208"/>
                      <a:pt x="65884" y="239022"/>
                      <a:pt x="41086" y="554153"/>
                    </a:cubicBezTo>
                    <a:cubicBezTo>
                      <a:pt x="40245" y="564935"/>
                      <a:pt x="31225" y="573113"/>
                      <a:pt x="20602" y="5731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40"/>
              <p:cNvSpPr/>
              <p:nvPr/>
            </p:nvSpPr>
            <p:spPr>
              <a:xfrm>
                <a:off x="4989631" y="2944713"/>
                <a:ext cx="183876" cy="573114"/>
              </a:xfrm>
              <a:custGeom>
                <a:avLst/>
                <a:gdLst/>
                <a:ahLst/>
                <a:cxnLst/>
                <a:rect l="l" t="t" r="r" b="b"/>
                <a:pathLst>
                  <a:path w="183876" h="573114" extrusionOk="0">
                    <a:moveTo>
                      <a:pt x="163289" y="573088"/>
                    </a:moveTo>
                    <a:cubicBezTo>
                      <a:pt x="153770" y="573088"/>
                      <a:pt x="145223" y="566436"/>
                      <a:pt x="143199" y="556732"/>
                    </a:cubicBezTo>
                    <a:cubicBezTo>
                      <a:pt x="77012" y="241207"/>
                      <a:pt x="1963" y="29576"/>
                      <a:pt x="1200" y="27473"/>
                    </a:cubicBezTo>
                    <a:cubicBezTo>
                      <a:pt x="-2613" y="16796"/>
                      <a:pt x="2962" y="5016"/>
                      <a:pt x="13638" y="1203"/>
                    </a:cubicBezTo>
                    <a:cubicBezTo>
                      <a:pt x="24341" y="-2610"/>
                      <a:pt x="36121" y="2938"/>
                      <a:pt x="39934" y="13667"/>
                    </a:cubicBezTo>
                    <a:cubicBezTo>
                      <a:pt x="40697" y="15797"/>
                      <a:pt x="116692" y="230083"/>
                      <a:pt x="183432" y="548318"/>
                    </a:cubicBezTo>
                    <a:cubicBezTo>
                      <a:pt x="185772" y="559414"/>
                      <a:pt x="178646" y="570327"/>
                      <a:pt x="167522" y="572668"/>
                    </a:cubicBezTo>
                    <a:cubicBezTo>
                      <a:pt x="166102" y="572957"/>
                      <a:pt x="164683" y="573115"/>
                      <a:pt x="163289" y="5731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40"/>
              <p:cNvSpPr/>
              <p:nvPr/>
            </p:nvSpPr>
            <p:spPr>
              <a:xfrm>
                <a:off x="4799774" y="2944689"/>
                <a:ext cx="230967" cy="342969"/>
              </a:xfrm>
              <a:custGeom>
                <a:avLst/>
                <a:gdLst/>
                <a:ahLst/>
                <a:cxnLst/>
                <a:rect l="l" t="t" r="r" b="b"/>
                <a:pathLst>
                  <a:path w="230967" h="342969" extrusionOk="0">
                    <a:moveTo>
                      <a:pt x="75933" y="342943"/>
                    </a:moveTo>
                    <a:cubicBezTo>
                      <a:pt x="51162" y="342943"/>
                      <a:pt x="27680" y="326877"/>
                      <a:pt x="11639" y="298398"/>
                    </a:cubicBezTo>
                    <a:cubicBezTo>
                      <a:pt x="-53181" y="183274"/>
                      <a:pt x="172702" y="21711"/>
                      <a:pt x="198683" y="3672"/>
                    </a:cubicBezTo>
                    <a:cubicBezTo>
                      <a:pt x="205441" y="-1061"/>
                      <a:pt x="214408" y="-1219"/>
                      <a:pt x="221402" y="3199"/>
                    </a:cubicBezTo>
                    <a:cubicBezTo>
                      <a:pt x="228371" y="7617"/>
                      <a:pt x="232052" y="15795"/>
                      <a:pt x="230685" y="23947"/>
                    </a:cubicBezTo>
                    <a:cubicBezTo>
                      <a:pt x="197315" y="224033"/>
                      <a:pt x="148641" y="331058"/>
                      <a:pt x="85978" y="342076"/>
                    </a:cubicBezTo>
                    <a:cubicBezTo>
                      <a:pt x="82612" y="342654"/>
                      <a:pt x="79272" y="342970"/>
                      <a:pt x="75933" y="342970"/>
                    </a:cubicBezTo>
                    <a:close/>
                    <a:moveTo>
                      <a:pt x="180722" y="68992"/>
                    </a:moveTo>
                    <a:cubicBezTo>
                      <a:pt x="112169" y="124949"/>
                      <a:pt x="15531" y="221482"/>
                      <a:pt x="47480" y="278229"/>
                    </a:cubicBezTo>
                    <a:cubicBezTo>
                      <a:pt x="51925" y="286092"/>
                      <a:pt x="63889" y="304236"/>
                      <a:pt x="78878" y="301527"/>
                    </a:cubicBezTo>
                    <a:cubicBezTo>
                      <a:pt x="89081" y="299739"/>
                      <a:pt x="138964" y="279965"/>
                      <a:pt x="180722" y="689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40"/>
              <p:cNvSpPr/>
              <p:nvPr/>
            </p:nvSpPr>
            <p:spPr>
              <a:xfrm>
                <a:off x="4989609" y="2944676"/>
                <a:ext cx="261985" cy="342955"/>
              </a:xfrm>
              <a:custGeom>
                <a:avLst/>
                <a:gdLst/>
                <a:ahLst/>
                <a:cxnLst/>
                <a:rect l="l" t="t" r="r" b="b"/>
                <a:pathLst>
                  <a:path w="261985" h="342955" extrusionOk="0">
                    <a:moveTo>
                      <a:pt x="194866" y="342956"/>
                    </a:moveTo>
                    <a:cubicBezTo>
                      <a:pt x="193683" y="342956"/>
                      <a:pt x="192473" y="342930"/>
                      <a:pt x="191290" y="342851"/>
                    </a:cubicBezTo>
                    <a:cubicBezTo>
                      <a:pt x="126312" y="338985"/>
                      <a:pt x="62255" y="232565"/>
                      <a:pt x="854" y="26431"/>
                    </a:cubicBezTo>
                    <a:cubicBezTo>
                      <a:pt x="-1591" y="18226"/>
                      <a:pt x="1327" y="9312"/>
                      <a:pt x="8164" y="4158"/>
                    </a:cubicBezTo>
                    <a:cubicBezTo>
                      <a:pt x="15028" y="-1022"/>
                      <a:pt x="24363" y="-1390"/>
                      <a:pt x="31594" y="3212"/>
                    </a:cubicBezTo>
                    <a:cubicBezTo>
                      <a:pt x="59731" y="21119"/>
                      <a:pt x="305020" y="181525"/>
                      <a:pt x="255373" y="296465"/>
                    </a:cubicBezTo>
                    <a:cubicBezTo>
                      <a:pt x="242541" y="326179"/>
                      <a:pt x="220610" y="342930"/>
                      <a:pt x="194840" y="342930"/>
                    </a:cubicBezTo>
                    <a:close/>
                    <a:moveTo>
                      <a:pt x="58074" y="71239"/>
                    </a:moveTo>
                    <a:cubicBezTo>
                      <a:pt x="131387" y="291442"/>
                      <a:pt x="187161" y="301408"/>
                      <a:pt x="193735" y="301803"/>
                    </a:cubicBezTo>
                    <a:cubicBezTo>
                      <a:pt x="206252" y="301934"/>
                      <a:pt x="214036" y="288576"/>
                      <a:pt x="217665" y="280161"/>
                    </a:cubicBezTo>
                    <a:cubicBezTo>
                      <a:pt x="240384" y="227569"/>
                      <a:pt x="145298" y="135270"/>
                      <a:pt x="58074" y="712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40"/>
              <p:cNvSpPr/>
              <p:nvPr/>
            </p:nvSpPr>
            <p:spPr>
              <a:xfrm>
                <a:off x="4969214" y="2932951"/>
                <a:ext cx="89729" cy="89143"/>
              </a:xfrm>
              <a:custGeom>
                <a:avLst/>
                <a:gdLst/>
                <a:ahLst/>
                <a:cxnLst/>
                <a:rect l="l" t="t" r="r" b="b"/>
                <a:pathLst>
                  <a:path w="89729" h="89143" extrusionOk="0">
                    <a:moveTo>
                      <a:pt x="89540" y="44572"/>
                    </a:moveTo>
                    <a:cubicBezTo>
                      <a:pt x="87278" y="19959"/>
                      <a:pt x="65453" y="0"/>
                      <a:pt x="40787" y="0"/>
                    </a:cubicBezTo>
                    <a:cubicBezTo>
                      <a:pt x="16121" y="0"/>
                      <a:pt x="-2049" y="19959"/>
                      <a:pt x="186" y="44572"/>
                    </a:cubicBezTo>
                    <a:cubicBezTo>
                      <a:pt x="2447" y="69185"/>
                      <a:pt x="24273" y="89144"/>
                      <a:pt x="48939" y="89144"/>
                    </a:cubicBezTo>
                    <a:cubicBezTo>
                      <a:pt x="73604" y="89144"/>
                      <a:pt x="91801" y="69185"/>
                      <a:pt x="89540" y="4457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66" name="Google Shape;1766;p40"/>
            <p:cNvGrpSpPr/>
            <p:nvPr/>
          </p:nvGrpSpPr>
          <p:grpSpPr>
            <a:xfrm>
              <a:off x="7401857" y="539504"/>
              <a:ext cx="551300" cy="497122"/>
              <a:chOff x="922021" y="1347762"/>
              <a:chExt cx="766759" cy="691311"/>
            </a:xfrm>
          </p:grpSpPr>
          <p:sp>
            <p:nvSpPr>
              <p:cNvPr id="1767" name="Google Shape;1767;p40"/>
              <p:cNvSpPr/>
              <p:nvPr/>
            </p:nvSpPr>
            <p:spPr>
              <a:xfrm>
                <a:off x="922021" y="1495511"/>
                <a:ext cx="766759" cy="543562"/>
              </a:xfrm>
              <a:custGeom>
                <a:avLst/>
                <a:gdLst/>
                <a:ahLst/>
                <a:cxnLst/>
                <a:rect l="l" t="t" r="r" b="b"/>
                <a:pathLst>
                  <a:path w="417284" h="295816" extrusionOk="0">
                    <a:moveTo>
                      <a:pt x="147908" y="295816"/>
                    </a:moveTo>
                    <a:lnTo>
                      <a:pt x="269376" y="295816"/>
                    </a:lnTo>
                    <a:cubicBezTo>
                      <a:pt x="351060" y="295816"/>
                      <a:pt x="417284" y="229592"/>
                      <a:pt x="417284" y="147908"/>
                    </a:cubicBezTo>
                    <a:lnTo>
                      <a:pt x="417284" y="147908"/>
                    </a:lnTo>
                    <a:cubicBezTo>
                      <a:pt x="417284" y="66225"/>
                      <a:pt x="351060" y="0"/>
                      <a:pt x="269376" y="0"/>
                    </a:cubicBezTo>
                    <a:lnTo>
                      <a:pt x="147908" y="0"/>
                    </a:lnTo>
                    <a:cubicBezTo>
                      <a:pt x="66225" y="-10"/>
                      <a:pt x="0" y="66215"/>
                      <a:pt x="0" y="147908"/>
                    </a:cubicBezTo>
                    <a:lnTo>
                      <a:pt x="0" y="147908"/>
                    </a:lnTo>
                    <a:cubicBezTo>
                      <a:pt x="0" y="229592"/>
                      <a:pt x="66225" y="295816"/>
                      <a:pt x="147908"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68" name="Google Shape;1768;p40"/>
              <p:cNvGrpSpPr/>
              <p:nvPr/>
            </p:nvGrpSpPr>
            <p:grpSpPr>
              <a:xfrm>
                <a:off x="1050837" y="1627096"/>
                <a:ext cx="505951" cy="284127"/>
                <a:chOff x="1050837" y="1627096"/>
                <a:chExt cx="505951" cy="284127"/>
              </a:xfrm>
            </p:grpSpPr>
            <p:sp>
              <p:nvSpPr>
                <p:cNvPr id="1769" name="Google Shape;1769;p40"/>
                <p:cNvSpPr/>
                <p:nvPr/>
              </p:nvSpPr>
              <p:spPr>
                <a:xfrm>
                  <a:off x="1072933" y="1680401"/>
                  <a:ext cx="413572" cy="209379"/>
                </a:xfrm>
                <a:custGeom>
                  <a:avLst/>
                  <a:gdLst/>
                  <a:ahLst/>
                  <a:cxnLst/>
                  <a:rect l="l" t="t" r="r" b="b"/>
                  <a:pathLst>
                    <a:path w="225073" h="113948" extrusionOk="0">
                      <a:moveTo>
                        <a:pt x="0" y="84955"/>
                      </a:moveTo>
                      <a:cubicBezTo>
                        <a:pt x="0" y="84955"/>
                        <a:pt x="8976" y="100284"/>
                        <a:pt x="29612" y="94619"/>
                      </a:cubicBezTo>
                      <a:cubicBezTo>
                        <a:pt x="58355" y="86730"/>
                        <a:pt x="39027" y="0"/>
                        <a:pt x="64838" y="0"/>
                      </a:cubicBezTo>
                      <a:cubicBezTo>
                        <a:pt x="90650" y="0"/>
                        <a:pt x="80227" y="71730"/>
                        <a:pt x="103526" y="71730"/>
                      </a:cubicBezTo>
                      <a:cubicBezTo>
                        <a:pt x="129307" y="71730"/>
                        <a:pt x="111255" y="0"/>
                        <a:pt x="144956" y="0"/>
                      </a:cubicBezTo>
                      <a:cubicBezTo>
                        <a:pt x="178657" y="0"/>
                        <a:pt x="158311" y="89533"/>
                        <a:pt x="185778" y="89533"/>
                      </a:cubicBezTo>
                      <a:cubicBezTo>
                        <a:pt x="213245" y="89533"/>
                        <a:pt x="200788" y="5595"/>
                        <a:pt x="225074" y="5595"/>
                      </a:cubicBezTo>
                      <a:lnTo>
                        <a:pt x="225074" y="113948"/>
                      </a:lnTo>
                      <a:lnTo>
                        <a:pt x="0" y="113948"/>
                      </a:lnTo>
                      <a:lnTo>
                        <a:pt x="0" y="84955"/>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40"/>
                <p:cNvSpPr/>
                <p:nvPr/>
              </p:nvSpPr>
              <p:spPr>
                <a:xfrm>
                  <a:off x="1188565"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68" y="0"/>
                        <a:pt x="1955" y="0"/>
                      </a:cubicBezTo>
                      <a:cubicBezTo>
                        <a:pt x="304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40"/>
                <p:cNvSpPr/>
                <p:nvPr/>
              </p:nvSpPr>
              <p:spPr>
                <a:xfrm>
                  <a:off x="1335865"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68" y="0"/>
                        <a:pt x="1955" y="0"/>
                      </a:cubicBezTo>
                      <a:cubicBezTo>
                        <a:pt x="304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40"/>
                <p:cNvSpPr/>
                <p:nvPr/>
              </p:nvSpPr>
              <p:spPr>
                <a:xfrm>
                  <a:off x="1483166"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78" y="0"/>
                        <a:pt x="1955" y="0"/>
                      </a:cubicBezTo>
                      <a:cubicBezTo>
                        <a:pt x="303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40"/>
                <p:cNvSpPr/>
                <p:nvPr/>
              </p:nvSpPr>
              <p:spPr>
                <a:xfrm>
                  <a:off x="1069338" y="1649228"/>
                  <a:ext cx="7183" cy="261994"/>
                </a:xfrm>
                <a:custGeom>
                  <a:avLst/>
                  <a:gdLst/>
                  <a:ahLst/>
                  <a:cxnLst/>
                  <a:rect l="l" t="t" r="r" b="b"/>
                  <a:pathLst>
                    <a:path w="3909" h="142582" extrusionOk="0">
                      <a:moveTo>
                        <a:pt x="1955" y="142582"/>
                      </a:moveTo>
                      <a:cubicBezTo>
                        <a:pt x="878" y="142582"/>
                        <a:pt x="0" y="141715"/>
                        <a:pt x="0" y="140627"/>
                      </a:cubicBezTo>
                      <a:lnTo>
                        <a:pt x="0" y="1955"/>
                      </a:lnTo>
                      <a:cubicBezTo>
                        <a:pt x="0" y="878"/>
                        <a:pt x="868" y="0"/>
                        <a:pt x="1955" y="0"/>
                      </a:cubicBezTo>
                      <a:cubicBezTo>
                        <a:pt x="3042" y="0"/>
                        <a:pt x="3910" y="868"/>
                        <a:pt x="3910" y="1955"/>
                      </a:cubicBezTo>
                      <a:lnTo>
                        <a:pt x="3910" y="140627"/>
                      </a:lnTo>
                      <a:cubicBezTo>
                        <a:pt x="3910" y="141705"/>
                        <a:pt x="3042" y="142582"/>
                        <a:pt x="1955" y="14258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40"/>
                <p:cNvSpPr/>
                <p:nvPr/>
              </p:nvSpPr>
              <p:spPr>
                <a:xfrm>
                  <a:off x="1055073" y="1627096"/>
                  <a:ext cx="35717" cy="30934"/>
                </a:xfrm>
                <a:custGeom>
                  <a:avLst/>
                  <a:gdLst/>
                  <a:ahLst/>
                  <a:cxnLst/>
                  <a:rect l="l" t="t" r="r" b="b"/>
                  <a:pathLst>
                    <a:path w="19438" h="16835" extrusionOk="0">
                      <a:moveTo>
                        <a:pt x="0" y="16835"/>
                      </a:moveTo>
                      <a:lnTo>
                        <a:pt x="9714" y="0"/>
                      </a:lnTo>
                      <a:lnTo>
                        <a:pt x="19439" y="16835"/>
                      </a:lnTo>
                      <a:lnTo>
                        <a:pt x="0" y="1683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40"/>
                <p:cNvSpPr/>
                <p:nvPr/>
              </p:nvSpPr>
              <p:spPr>
                <a:xfrm>
                  <a:off x="1050837" y="1886307"/>
                  <a:ext cx="478338" cy="7183"/>
                </a:xfrm>
                <a:custGeom>
                  <a:avLst/>
                  <a:gdLst/>
                  <a:ahLst/>
                  <a:cxnLst/>
                  <a:rect l="l" t="t" r="r" b="b"/>
                  <a:pathLst>
                    <a:path w="260320" h="3909" extrusionOk="0">
                      <a:moveTo>
                        <a:pt x="258365" y="3910"/>
                      </a:moveTo>
                      <a:lnTo>
                        <a:pt x="1955" y="3910"/>
                      </a:lnTo>
                      <a:cubicBezTo>
                        <a:pt x="878" y="3910"/>
                        <a:pt x="0" y="3042"/>
                        <a:pt x="0" y="1955"/>
                      </a:cubicBezTo>
                      <a:cubicBezTo>
                        <a:pt x="0" y="868"/>
                        <a:pt x="868" y="0"/>
                        <a:pt x="1955" y="0"/>
                      </a:cubicBezTo>
                      <a:lnTo>
                        <a:pt x="258365" y="0"/>
                      </a:lnTo>
                      <a:cubicBezTo>
                        <a:pt x="259443" y="0"/>
                        <a:pt x="260320" y="878"/>
                        <a:pt x="260320" y="1955"/>
                      </a:cubicBezTo>
                      <a:cubicBezTo>
                        <a:pt x="260320" y="3032"/>
                        <a:pt x="259453" y="3910"/>
                        <a:pt x="258365" y="391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40"/>
                <p:cNvSpPr/>
                <p:nvPr/>
              </p:nvSpPr>
              <p:spPr>
                <a:xfrm>
                  <a:off x="1525854" y="1872022"/>
                  <a:ext cx="30934" cy="35736"/>
                </a:xfrm>
                <a:custGeom>
                  <a:avLst/>
                  <a:gdLst/>
                  <a:ahLst/>
                  <a:cxnLst/>
                  <a:rect l="l" t="t" r="r" b="b"/>
                  <a:pathLst>
                    <a:path w="16835" h="19448" extrusionOk="0">
                      <a:moveTo>
                        <a:pt x="0" y="0"/>
                      </a:moveTo>
                      <a:lnTo>
                        <a:pt x="16835" y="9724"/>
                      </a:lnTo>
                      <a:lnTo>
                        <a:pt x="0" y="19448"/>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40"/>
                <p:cNvSpPr/>
                <p:nvPr/>
              </p:nvSpPr>
              <p:spPr>
                <a:xfrm>
                  <a:off x="1180936" y="1669178"/>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40"/>
                <p:cNvSpPr/>
                <p:nvPr/>
              </p:nvSpPr>
              <p:spPr>
                <a:xfrm>
                  <a:off x="1328237" y="1669178"/>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40"/>
                <p:cNvSpPr/>
                <p:nvPr/>
              </p:nvSpPr>
              <p:spPr>
                <a:xfrm>
                  <a:off x="1475538" y="1680401"/>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80" name="Google Shape;1780;p40"/>
              <p:cNvSpPr/>
              <p:nvPr/>
            </p:nvSpPr>
            <p:spPr>
              <a:xfrm rot="-4574816">
                <a:off x="953191" y="1372826"/>
                <a:ext cx="239775" cy="239775"/>
              </a:xfrm>
              <a:custGeom>
                <a:avLst/>
                <a:gdLst/>
                <a:ahLst/>
                <a:cxnLst/>
                <a:rect l="l" t="t" r="r" b="b"/>
                <a:pathLst>
                  <a:path w="130294" h="130294" extrusionOk="0">
                    <a:moveTo>
                      <a:pt x="130295" y="65147"/>
                    </a:moveTo>
                    <a:cubicBezTo>
                      <a:pt x="130295" y="101127"/>
                      <a:pt x="101127" y="130295"/>
                      <a:pt x="65147" y="130295"/>
                    </a:cubicBezTo>
                    <a:cubicBezTo>
                      <a:pt x="29167" y="130295"/>
                      <a:pt x="0" y="101127"/>
                      <a:pt x="0" y="65147"/>
                    </a:cubicBezTo>
                    <a:cubicBezTo>
                      <a:pt x="0" y="29168"/>
                      <a:pt x="29167" y="0"/>
                      <a:pt x="65147"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40"/>
              <p:cNvSpPr/>
              <p:nvPr/>
            </p:nvSpPr>
            <p:spPr>
              <a:xfrm>
                <a:off x="996596" y="1442296"/>
                <a:ext cx="151925" cy="104460"/>
              </a:xfrm>
              <a:custGeom>
                <a:avLst/>
                <a:gdLst/>
                <a:ahLst/>
                <a:cxnLst/>
                <a:rect l="l" t="t" r="r" b="b"/>
                <a:pathLst>
                  <a:path w="82680" h="56849" extrusionOk="0">
                    <a:moveTo>
                      <a:pt x="29073" y="56849"/>
                    </a:moveTo>
                    <a:cubicBezTo>
                      <a:pt x="27048" y="56849"/>
                      <a:pt x="25024" y="56061"/>
                      <a:pt x="23498" y="54506"/>
                    </a:cubicBezTo>
                    <a:lnTo>
                      <a:pt x="0" y="30469"/>
                    </a:lnTo>
                    <a:lnTo>
                      <a:pt x="11150"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82" name="Google Shape;1782;p40"/>
            <p:cNvGrpSpPr/>
            <p:nvPr/>
          </p:nvGrpSpPr>
          <p:grpSpPr>
            <a:xfrm>
              <a:off x="8197189" y="660301"/>
              <a:ext cx="620328" cy="560843"/>
              <a:chOff x="1641646" y="129663"/>
              <a:chExt cx="1067323" cy="964974"/>
            </a:xfrm>
          </p:grpSpPr>
          <p:grpSp>
            <p:nvGrpSpPr>
              <p:cNvPr id="1783" name="Google Shape;1783;p40"/>
              <p:cNvGrpSpPr/>
              <p:nvPr/>
            </p:nvGrpSpPr>
            <p:grpSpPr>
              <a:xfrm>
                <a:off x="1675148" y="361753"/>
                <a:ext cx="1033821" cy="732884"/>
                <a:chOff x="1675148" y="361753"/>
                <a:chExt cx="1033821" cy="732884"/>
              </a:xfrm>
            </p:grpSpPr>
            <p:sp>
              <p:nvSpPr>
                <p:cNvPr id="1784" name="Google Shape;1784;p40"/>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85" name="Google Shape;1785;p40"/>
                <p:cNvGrpSpPr/>
                <p:nvPr/>
              </p:nvGrpSpPr>
              <p:grpSpPr>
                <a:xfrm>
                  <a:off x="1903705" y="475177"/>
                  <a:ext cx="605704" cy="511239"/>
                  <a:chOff x="1903705" y="475177"/>
                  <a:chExt cx="605704" cy="511239"/>
                </a:xfrm>
              </p:grpSpPr>
              <p:sp>
                <p:nvSpPr>
                  <p:cNvPr id="1786" name="Google Shape;1786;p40"/>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7" name="Google Shape;1787;p40"/>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8" name="Google Shape;1788;p40"/>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40"/>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40"/>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40"/>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40"/>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40"/>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40"/>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40"/>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40"/>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40"/>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40"/>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99" name="Google Shape;1799;p40"/>
              <p:cNvGrpSpPr/>
              <p:nvPr/>
            </p:nvGrpSpPr>
            <p:grpSpPr>
              <a:xfrm>
                <a:off x="1641646" y="129663"/>
                <a:ext cx="456680" cy="456680"/>
                <a:chOff x="1641646" y="129663"/>
                <a:chExt cx="456680" cy="456680"/>
              </a:xfrm>
            </p:grpSpPr>
            <p:sp>
              <p:nvSpPr>
                <p:cNvPr id="1800" name="Google Shape;1800;p40"/>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40"/>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02" name="Google Shape;1802;p40"/>
            <p:cNvGrpSpPr/>
            <p:nvPr/>
          </p:nvGrpSpPr>
          <p:grpSpPr>
            <a:xfrm>
              <a:off x="3967439" y="4265407"/>
              <a:ext cx="2445898" cy="338511"/>
              <a:chOff x="4928923" y="4250091"/>
              <a:chExt cx="2556599" cy="353869"/>
            </a:xfrm>
          </p:grpSpPr>
          <p:sp>
            <p:nvSpPr>
              <p:cNvPr id="1803" name="Google Shape;1803;p40"/>
              <p:cNvSpPr/>
              <p:nvPr/>
            </p:nvSpPr>
            <p:spPr>
              <a:xfrm>
                <a:off x="4928923" y="4427066"/>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40"/>
              <p:cNvSpPr/>
              <p:nvPr/>
            </p:nvSpPr>
            <p:spPr>
              <a:xfrm>
                <a:off x="5229049"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5" name="Google Shape;1805;p40"/>
              <p:cNvSpPr/>
              <p:nvPr/>
            </p:nvSpPr>
            <p:spPr>
              <a:xfrm>
                <a:off x="5539800"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6" name="Google Shape;1806;p40"/>
              <p:cNvSpPr/>
              <p:nvPr/>
            </p:nvSpPr>
            <p:spPr>
              <a:xfrm>
                <a:off x="5850521"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40"/>
              <p:cNvSpPr/>
              <p:nvPr/>
            </p:nvSpPr>
            <p:spPr>
              <a:xfrm>
                <a:off x="4992423" y="4427066"/>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40"/>
              <p:cNvSpPr/>
              <p:nvPr/>
            </p:nvSpPr>
            <p:spPr>
              <a:xfrm>
                <a:off x="5087361" y="4427066"/>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40"/>
              <p:cNvSpPr/>
              <p:nvPr/>
            </p:nvSpPr>
            <p:spPr>
              <a:xfrm>
                <a:off x="6243173" y="4427066"/>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40"/>
              <p:cNvSpPr/>
              <p:nvPr/>
            </p:nvSpPr>
            <p:spPr>
              <a:xfrm>
                <a:off x="6543299"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40"/>
              <p:cNvSpPr/>
              <p:nvPr/>
            </p:nvSpPr>
            <p:spPr>
              <a:xfrm>
                <a:off x="6854022"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40"/>
              <p:cNvSpPr/>
              <p:nvPr/>
            </p:nvSpPr>
            <p:spPr>
              <a:xfrm>
                <a:off x="7164745"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40"/>
              <p:cNvSpPr/>
              <p:nvPr/>
            </p:nvSpPr>
            <p:spPr>
              <a:xfrm>
                <a:off x="6306673" y="4427066"/>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40"/>
              <p:cNvSpPr/>
              <p:nvPr/>
            </p:nvSpPr>
            <p:spPr>
              <a:xfrm>
                <a:off x="6401611" y="4427066"/>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40"/>
              <p:cNvSpPr/>
              <p:nvPr/>
            </p:nvSpPr>
            <p:spPr>
              <a:xfrm>
                <a:off x="5175468" y="4250091"/>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40"/>
              <p:cNvSpPr/>
              <p:nvPr/>
            </p:nvSpPr>
            <p:spPr>
              <a:xfrm>
                <a:off x="5475594"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40"/>
              <p:cNvSpPr/>
              <p:nvPr/>
            </p:nvSpPr>
            <p:spPr>
              <a:xfrm>
                <a:off x="5786317"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40"/>
              <p:cNvSpPr/>
              <p:nvPr/>
            </p:nvSpPr>
            <p:spPr>
              <a:xfrm>
                <a:off x="6097068"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40"/>
              <p:cNvSpPr/>
              <p:nvPr/>
            </p:nvSpPr>
            <p:spPr>
              <a:xfrm>
                <a:off x="5238968" y="4250091"/>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40"/>
              <p:cNvSpPr/>
              <p:nvPr/>
            </p:nvSpPr>
            <p:spPr>
              <a:xfrm>
                <a:off x="5333907" y="4250091"/>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40"/>
              <p:cNvSpPr/>
              <p:nvPr/>
            </p:nvSpPr>
            <p:spPr>
              <a:xfrm>
                <a:off x="5224171" y="4416469"/>
                <a:ext cx="908878" cy="21183"/>
              </a:xfrm>
              <a:custGeom>
                <a:avLst/>
                <a:gdLst/>
                <a:ahLst/>
                <a:cxnLst/>
                <a:rect l="l" t="t" r="r" b="b"/>
                <a:pathLst>
                  <a:path w="594038" h="13845" extrusionOk="0">
                    <a:moveTo>
                      <a:pt x="0" y="0"/>
                    </a:moveTo>
                    <a:lnTo>
                      <a:pt x="594038" y="0"/>
                    </a:lnTo>
                    <a:lnTo>
                      <a:pt x="594038" y="13846"/>
                    </a:lnTo>
                    <a:lnTo>
                      <a:pt x="0" y="138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2" name="Google Shape;1822;p40"/>
            <p:cNvGrpSpPr/>
            <p:nvPr/>
          </p:nvGrpSpPr>
          <p:grpSpPr>
            <a:xfrm>
              <a:off x="5497490" y="3725318"/>
              <a:ext cx="915853" cy="878619"/>
              <a:chOff x="4851169" y="2730840"/>
              <a:chExt cx="1420368" cy="1362622"/>
            </a:xfrm>
          </p:grpSpPr>
          <p:sp>
            <p:nvSpPr>
              <p:cNvPr id="1823" name="Google Shape;1823;p40"/>
              <p:cNvSpPr/>
              <p:nvPr/>
            </p:nvSpPr>
            <p:spPr>
              <a:xfrm>
                <a:off x="4968927" y="2989430"/>
                <a:ext cx="1073235" cy="991269"/>
              </a:xfrm>
              <a:custGeom>
                <a:avLst/>
                <a:gdLst/>
                <a:ahLst/>
                <a:cxnLst/>
                <a:rect l="l" t="t" r="r" b="b"/>
                <a:pathLst>
                  <a:path w="701461" h="647888" extrusionOk="0">
                    <a:moveTo>
                      <a:pt x="505208" y="128395"/>
                    </a:moveTo>
                    <a:cubicBezTo>
                      <a:pt x="354942" y="8652"/>
                      <a:pt x="192122" y="-42180"/>
                      <a:pt x="91253" y="40753"/>
                    </a:cubicBezTo>
                    <a:lnTo>
                      <a:pt x="87995" y="38168"/>
                    </a:lnTo>
                    <a:lnTo>
                      <a:pt x="41094" y="97021"/>
                    </a:lnTo>
                    <a:cubicBezTo>
                      <a:pt x="-50001" y="211345"/>
                      <a:pt x="16270" y="403008"/>
                      <a:pt x="181498" y="534666"/>
                    </a:cubicBezTo>
                    <a:cubicBezTo>
                      <a:pt x="345505" y="665350"/>
                      <a:pt x="545205" y="687836"/>
                      <a:pt x="637327" y="576238"/>
                    </a:cubicBezTo>
                    <a:lnTo>
                      <a:pt x="637416" y="576309"/>
                    </a:lnTo>
                    <a:lnTo>
                      <a:pt x="686318" y="514942"/>
                    </a:lnTo>
                    <a:lnTo>
                      <a:pt x="683061" y="512357"/>
                    </a:lnTo>
                    <a:cubicBezTo>
                      <a:pt x="741365" y="395518"/>
                      <a:pt x="655458" y="248155"/>
                      <a:pt x="505191" y="1284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40"/>
              <p:cNvSpPr/>
              <p:nvPr/>
            </p:nvSpPr>
            <p:spPr>
              <a:xfrm rot="-3090061">
                <a:off x="5156362" y="2826838"/>
                <a:ext cx="809982" cy="1170625"/>
              </a:xfrm>
              <a:custGeom>
                <a:avLst/>
                <a:gdLst/>
                <a:ahLst/>
                <a:cxnLst/>
                <a:rect l="l" t="t" r="r" b="b"/>
                <a:pathLst>
                  <a:path w="529359" h="765055" extrusionOk="0">
                    <a:moveTo>
                      <a:pt x="529360" y="382528"/>
                    </a:moveTo>
                    <a:cubicBezTo>
                      <a:pt x="529360" y="593792"/>
                      <a:pt x="410859" y="765056"/>
                      <a:pt x="264680" y="765056"/>
                    </a:cubicBezTo>
                    <a:cubicBezTo>
                      <a:pt x="118501" y="765056"/>
                      <a:pt x="0" y="593792"/>
                      <a:pt x="0" y="382528"/>
                    </a:cubicBezTo>
                    <a:cubicBezTo>
                      <a:pt x="0" y="171264"/>
                      <a:pt x="118501" y="0"/>
                      <a:pt x="264680" y="0"/>
                    </a:cubicBezTo>
                    <a:cubicBezTo>
                      <a:pt x="410859" y="0"/>
                      <a:pt x="529360" y="171264"/>
                      <a:pt x="529360" y="38252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40"/>
              <p:cNvSpPr/>
              <p:nvPr/>
            </p:nvSpPr>
            <p:spPr>
              <a:xfrm>
                <a:off x="5260338" y="3168531"/>
                <a:ext cx="586143" cy="475305"/>
              </a:xfrm>
              <a:custGeom>
                <a:avLst/>
                <a:gdLst/>
                <a:ahLst/>
                <a:cxnLst/>
                <a:rect l="l" t="t" r="r" b="b"/>
                <a:pathLst>
                  <a:path w="383100" h="310657" extrusionOk="0">
                    <a:moveTo>
                      <a:pt x="351074" y="261090"/>
                    </a:moveTo>
                    <a:cubicBezTo>
                      <a:pt x="358351" y="266880"/>
                      <a:pt x="365096" y="272121"/>
                      <a:pt x="371683" y="277539"/>
                    </a:cubicBezTo>
                    <a:cubicBezTo>
                      <a:pt x="382537" y="286462"/>
                      <a:pt x="386201" y="298785"/>
                      <a:pt x="380288" y="305956"/>
                    </a:cubicBezTo>
                    <a:cubicBezTo>
                      <a:pt x="374516" y="312967"/>
                      <a:pt x="361856" y="312064"/>
                      <a:pt x="351056" y="303725"/>
                    </a:cubicBezTo>
                    <a:cubicBezTo>
                      <a:pt x="344098" y="298360"/>
                      <a:pt x="337299" y="292801"/>
                      <a:pt x="331934" y="288534"/>
                    </a:cubicBezTo>
                    <a:cubicBezTo>
                      <a:pt x="320425" y="291579"/>
                      <a:pt x="310546" y="295722"/>
                      <a:pt x="299267" y="296909"/>
                    </a:cubicBezTo>
                    <a:cubicBezTo>
                      <a:pt x="270655" y="299883"/>
                      <a:pt x="241547" y="289915"/>
                      <a:pt x="213041" y="268473"/>
                    </a:cubicBezTo>
                    <a:cubicBezTo>
                      <a:pt x="200736" y="259231"/>
                      <a:pt x="196327" y="246908"/>
                      <a:pt x="202046" y="239100"/>
                    </a:cubicBezTo>
                    <a:cubicBezTo>
                      <a:pt x="207783" y="231292"/>
                      <a:pt x="220425" y="232283"/>
                      <a:pt x="232730" y="241526"/>
                    </a:cubicBezTo>
                    <a:cubicBezTo>
                      <a:pt x="260333" y="262259"/>
                      <a:pt x="292628" y="263286"/>
                      <a:pt x="306155" y="243863"/>
                    </a:cubicBezTo>
                    <a:cubicBezTo>
                      <a:pt x="319115" y="225254"/>
                      <a:pt x="308120" y="193827"/>
                      <a:pt x="281597" y="173731"/>
                    </a:cubicBezTo>
                    <a:cubicBezTo>
                      <a:pt x="256438" y="154662"/>
                      <a:pt x="225471" y="153016"/>
                      <a:pt x="210846" y="169907"/>
                    </a:cubicBezTo>
                    <a:cubicBezTo>
                      <a:pt x="190166" y="193809"/>
                      <a:pt x="159376" y="199245"/>
                      <a:pt x="118689" y="184284"/>
                    </a:cubicBezTo>
                    <a:cubicBezTo>
                      <a:pt x="59322" y="162470"/>
                      <a:pt x="17484" y="99527"/>
                      <a:pt x="31099" y="53670"/>
                    </a:cubicBezTo>
                    <a:cubicBezTo>
                      <a:pt x="31454" y="52466"/>
                      <a:pt x="31648" y="51174"/>
                      <a:pt x="31985" y="49527"/>
                    </a:cubicBezTo>
                    <a:cubicBezTo>
                      <a:pt x="25381" y="44268"/>
                      <a:pt x="18670" y="38992"/>
                      <a:pt x="12048" y="33627"/>
                    </a:cubicBezTo>
                    <a:cubicBezTo>
                      <a:pt x="664" y="24385"/>
                      <a:pt x="-3214" y="12115"/>
                      <a:pt x="2841" y="4732"/>
                    </a:cubicBezTo>
                    <a:cubicBezTo>
                      <a:pt x="8720" y="-2439"/>
                      <a:pt x="21450" y="-1376"/>
                      <a:pt x="32658" y="7352"/>
                    </a:cubicBezTo>
                    <a:cubicBezTo>
                      <a:pt x="39386" y="12593"/>
                      <a:pt x="46007" y="17976"/>
                      <a:pt x="52913" y="23482"/>
                    </a:cubicBezTo>
                    <a:cubicBezTo>
                      <a:pt x="65997" y="15603"/>
                      <a:pt x="81259" y="11885"/>
                      <a:pt x="99460" y="13390"/>
                    </a:cubicBezTo>
                    <a:cubicBezTo>
                      <a:pt x="123912" y="15408"/>
                      <a:pt x="147496" y="25005"/>
                      <a:pt x="170070" y="42161"/>
                    </a:cubicBezTo>
                    <a:cubicBezTo>
                      <a:pt x="182269" y="51439"/>
                      <a:pt x="186784" y="63798"/>
                      <a:pt x="181083" y="71570"/>
                    </a:cubicBezTo>
                    <a:cubicBezTo>
                      <a:pt x="175364" y="79378"/>
                      <a:pt x="162687" y="78387"/>
                      <a:pt x="150399" y="69145"/>
                    </a:cubicBezTo>
                    <a:cubicBezTo>
                      <a:pt x="122761" y="48394"/>
                      <a:pt x="90590" y="47367"/>
                      <a:pt x="76975" y="66790"/>
                    </a:cubicBezTo>
                    <a:cubicBezTo>
                      <a:pt x="63872" y="85505"/>
                      <a:pt x="75204" y="117304"/>
                      <a:pt x="102116" y="137364"/>
                    </a:cubicBezTo>
                    <a:cubicBezTo>
                      <a:pt x="127117" y="156008"/>
                      <a:pt x="157924" y="157584"/>
                      <a:pt x="172248" y="140728"/>
                    </a:cubicBezTo>
                    <a:cubicBezTo>
                      <a:pt x="190449" y="119322"/>
                      <a:pt x="217521" y="112789"/>
                      <a:pt x="253676" y="122739"/>
                    </a:cubicBezTo>
                    <a:cubicBezTo>
                      <a:pt x="316583" y="140055"/>
                      <a:pt x="365522" y="206008"/>
                      <a:pt x="352650" y="255478"/>
                    </a:cubicBezTo>
                    <a:cubicBezTo>
                      <a:pt x="352189" y="257230"/>
                      <a:pt x="351676" y="258948"/>
                      <a:pt x="351074" y="2610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40"/>
              <p:cNvSpPr/>
              <p:nvPr/>
            </p:nvSpPr>
            <p:spPr>
              <a:xfrm>
                <a:off x="5175441" y="3018842"/>
                <a:ext cx="811982" cy="707533"/>
              </a:xfrm>
              <a:custGeom>
                <a:avLst/>
                <a:gdLst/>
                <a:ahLst/>
                <a:cxnLst/>
                <a:rect l="l" t="t" r="r" b="b"/>
                <a:pathLst>
                  <a:path w="530707" h="462440" extrusionOk="0">
                    <a:moveTo>
                      <a:pt x="8428" y="63039"/>
                    </a:moveTo>
                    <a:cubicBezTo>
                      <a:pt x="5383" y="66846"/>
                      <a:pt x="2638" y="70812"/>
                      <a:pt x="0" y="74849"/>
                    </a:cubicBezTo>
                    <a:cubicBezTo>
                      <a:pt x="78453" y="-6313"/>
                      <a:pt x="239467" y="8365"/>
                      <a:pt x="368611" y="111269"/>
                    </a:cubicBezTo>
                    <a:cubicBezTo>
                      <a:pt x="497756" y="214174"/>
                      <a:pt x="548022" y="367840"/>
                      <a:pt x="486424" y="462441"/>
                    </a:cubicBezTo>
                    <a:cubicBezTo>
                      <a:pt x="489770" y="458970"/>
                      <a:pt x="493028" y="455412"/>
                      <a:pt x="496056" y="451587"/>
                    </a:cubicBezTo>
                    <a:cubicBezTo>
                      <a:pt x="570295" y="358421"/>
                      <a:pt x="521321" y="195902"/>
                      <a:pt x="386653" y="88606"/>
                    </a:cubicBezTo>
                    <a:cubicBezTo>
                      <a:pt x="252003" y="-18689"/>
                      <a:pt x="82649" y="-30145"/>
                      <a:pt x="8410" y="630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40"/>
              <p:cNvSpPr/>
              <p:nvPr/>
            </p:nvSpPr>
            <p:spPr>
              <a:xfrm>
                <a:off x="5123996" y="3007633"/>
                <a:ext cx="874732" cy="809812"/>
              </a:xfrm>
              <a:custGeom>
                <a:avLst/>
                <a:gdLst/>
                <a:ahLst/>
                <a:cxnLst/>
                <a:rect l="l" t="t" r="r" b="b"/>
                <a:pathLst>
                  <a:path w="571720" h="529289" extrusionOk="0">
                    <a:moveTo>
                      <a:pt x="359958" y="528440"/>
                    </a:moveTo>
                    <a:cubicBezTo>
                      <a:pt x="290605" y="523146"/>
                      <a:pt x="214241" y="493100"/>
                      <a:pt x="146695" y="439275"/>
                    </a:cubicBezTo>
                    <a:lnTo>
                      <a:pt x="146695" y="439275"/>
                    </a:lnTo>
                    <a:cubicBezTo>
                      <a:pt x="8981" y="329536"/>
                      <a:pt x="-40630" y="161918"/>
                      <a:pt x="36106" y="65635"/>
                    </a:cubicBezTo>
                    <a:cubicBezTo>
                      <a:pt x="112824" y="-30665"/>
                      <a:pt x="287294" y="-19705"/>
                      <a:pt x="425026" y="90016"/>
                    </a:cubicBezTo>
                    <a:cubicBezTo>
                      <a:pt x="562739" y="199737"/>
                      <a:pt x="612350" y="367373"/>
                      <a:pt x="535614" y="463656"/>
                    </a:cubicBezTo>
                    <a:cubicBezTo>
                      <a:pt x="496521" y="512718"/>
                      <a:pt x="432019" y="533947"/>
                      <a:pt x="359958" y="528440"/>
                    </a:cubicBezTo>
                    <a:close/>
                    <a:moveTo>
                      <a:pt x="156167" y="427430"/>
                    </a:moveTo>
                    <a:cubicBezTo>
                      <a:pt x="287330" y="531964"/>
                      <a:pt x="452274" y="543950"/>
                      <a:pt x="523752" y="454219"/>
                    </a:cubicBezTo>
                    <a:cubicBezTo>
                      <a:pt x="595282" y="364469"/>
                      <a:pt x="546751" y="206412"/>
                      <a:pt x="415571" y="101896"/>
                    </a:cubicBezTo>
                    <a:cubicBezTo>
                      <a:pt x="284408" y="-2619"/>
                      <a:pt x="119464" y="-14624"/>
                      <a:pt x="47987" y="75108"/>
                    </a:cubicBezTo>
                    <a:cubicBezTo>
                      <a:pt x="-23544" y="164857"/>
                      <a:pt x="24987" y="322914"/>
                      <a:pt x="156167" y="427430"/>
                    </a:cubicBezTo>
                    <a:lnTo>
                      <a:pt x="156167" y="4274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 name="TextBox 2">
            <a:extLst>
              <a:ext uri="{FF2B5EF4-FFF2-40B4-BE49-F238E27FC236}">
                <a16:creationId xmlns:a16="http://schemas.microsoft.com/office/drawing/2014/main" id="{BF39E8F9-581B-CEA4-AF75-424AF71EBFB9}"/>
              </a:ext>
            </a:extLst>
          </p:cNvPr>
          <p:cNvSpPr txBox="1"/>
          <p:nvPr/>
        </p:nvSpPr>
        <p:spPr>
          <a:xfrm>
            <a:off x="590442" y="2905112"/>
            <a:ext cx="4728648" cy="1546577"/>
          </a:xfrm>
          <a:prstGeom prst="rect">
            <a:avLst/>
          </a:prstGeom>
          <a:noFill/>
        </p:spPr>
        <p:txBody>
          <a:bodyPr wrap="square">
            <a:spAutoFit/>
          </a:bodyPr>
          <a:lstStyle/>
          <a:p>
            <a:pPr marL="0" lvl="0" indent="0" algn="l" rtl="0">
              <a:spcBef>
                <a:spcPts val="0"/>
              </a:spcBef>
              <a:spcAft>
                <a:spcPts val="0"/>
              </a:spcAft>
              <a:buNone/>
            </a:pPr>
            <a:r>
              <a:rPr lang="en-US" sz="1050" b="1" u="sng" dirty="0">
                <a:solidFill>
                  <a:schemeClr val="tx1"/>
                </a:solidFill>
                <a:latin typeface="Roboto" panose="02000000000000000000" pitchFamily="2" charset="0"/>
                <a:ea typeface="Roboto" panose="02000000000000000000" pitchFamily="2" charset="0"/>
                <a:cs typeface="Roboto" panose="02000000000000000000" pitchFamily="2" charset="0"/>
              </a:rPr>
              <a:t>Impact Metrics:</a:t>
            </a:r>
          </a:p>
          <a:p>
            <a:pPr marL="0" lvl="0" indent="0" algn="l" rtl="0">
              <a:spcBef>
                <a:spcPts val="0"/>
              </a:spcBef>
              <a:spcAft>
                <a:spcPts val="0"/>
              </a:spcAft>
              <a:buNone/>
            </a:pPr>
            <a:r>
              <a:rPr lang="en-US" sz="1050" dirty="0">
                <a:solidFill>
                  <a:schemeClr val="tx1"/>
                </a:solidFill>
                <a:latin typeface="Roboto" panose="02000000000000000000" pitchFamily="2" charset="0"/>
                <a:ea typeface="Roboto" panose="02000000000000000000" pitchFamily="2" charset="0"/>
                <a:cs typeface="Roboto" panose="02000000000000000000" pitchFamily="2" charset="0"/>
              </a:rPr>
              <a:t>1. </a:t>
            </a:r>
            <a:r>
              <a:rPr lang="en-US" sz="1050" b="1" dirty="0">
                <a:solidFill>
                  <a:schemeClr val="tx1"/>
                </a:solidFill>
                <a:latin typeface="Roboto" panose="02000000000000000000" pitchFamily="2" charset="0"/>
                <a:ea typeface="Roboto" panose="02000000000000000000" pitchFamily="2" charset="0"/>
                <a:cs typeface="Roboto" panose="02000000000000000000" pitchFamily="2" charset="0"/>
              </a:rPr>
              <a:t>User Engagement: </a:t>
            </a:r>
            <a:r>
              <a:rPr lang="en-US" sz="1050" dirty="0">
                <a:solidFill>
                  <a:schemeClr val="tx1"/>
                </a:solidFill>
                <a:latin typeface="Roboto" panose="02000000000000000000" pitchFamily="2" charset="0"/>
                <a:ea typeface="Roboto" panose="02000000000000000000" pitchFamily="2" charset="0"/>
                <a:cs typeface="Roboto" panose="02000000000000000000" pitchFamily="2" charset="0"/>
              </a:rPr>
              <a:t>Tracking active users and session duration reveals how interested users are in learning.</a:t>
            </a:r>
          </a:p>
          <a:p>
            <a:pPr marL="0" lvl="0" indent="0" algn="l" rtl="0">
              <a:spcBef>
                <a:spcPts val="0"/>
              </a:spcBef>
              <a:spcAft>
                <a:spcPts val="0"/>
              </a:spcAft>
              <a:buNone/>
            </a:pPr>
            <a:r>
              <a:rPr lang="en-US" sz="1050" dirty="0">
                <a:solidFill>
                  <a:schemeClr val="tx1"/>
                </a:solidFill>
                <a:latin typeface="Roboto" panose="02000000000000000000" pitchFamily="2" charset="0"/>
                <a:ea typeface="Roboto" panose="02000000000000000000" pitchFamily="2" charset="0"/>
                <a:cs typeface="Roboto" panose="02000000000000000000" pitchFamily="2" charset="0"/>
              </a:rPr>
              <a:t>2. </a:t>
            </a:r>
            <a:r>
              <a:rPr lang="en-US" sz="1050" b="1" dirty="0">
                <a:solidFill>
                  <a:schemeClr val="tx1"/>
                </a:solidFill>
                <a:latin typeface="Roboto" panose="02000000000000000000" pitchFamily="2" charset="0"/>
                <a:ea typeface="Roboto" panose="02000000000000000000" pitchFamily="2" charset="0"/>
                <a:cs typeface="Roboto" panose="02000000000000000000" pitchFamily="2" charset="0"/>
              </a:rPr>
              <a:t>Knowledge Gain: </a:t>
            </a:r>
            <a:r>
              <a:rPr lang="en-US" sz="1050" dirty="0">
                <a:solidFill>
                  <a:schemeClr val="tx1"/>
                </a:solidFill>
                <a:latin typeface="Roboto" panose="02000000000000000000" pitchFamily="2" charset="0"/>
                <a:ea typeface="Roboto" panose="02000000000000000000" pitchFamily="2" charset="0"/>
                <a:cs typeface="Roboto" panose="02000000000000000000" pitchFamily="2" charset="0"/>
              </a:rPr>
              <a:t>Pre and post-game assessments measure how much users learn about finances.</a:t>
            </a:r>
          </a:p>
          <a:p>
            <a:pPr marL="0" lvl="0" indent="0" algn="l" rtl="0">
              <a:spcBef>
                <a:spcPts val="0"/>
              </a:spcBef>
              <a:spcAft>
                <a:spcPts val="0"/>
              </a:spcAft>
              <a:buNone/>
            </a:pPr>
            <a:r>
              <a:rPr lang="en-US" sz="1050" dirty="0">
                <a:solidFill>
                  <a:schemeClr val="tx1"/>
                </a:solidFill>
                <a:latin typeface="Roboto" panose="02000000000000000000" pitchFamily="2" charset="0"/>
                <a:ea typeface="Roboto" panose="02000000000000000000" pitchFamily="2" charset="0"/>
                <a:cs typeface="Roboto" panose="02000000000000000000" pitchFamily="2" charset="0"/>
              </a:rPr>
              <a:t>3. </a:t>
            </a:r>
            <a:r>
              <a:rPr lang="en-US" sz="1050" b="1" dirty="0">
                <a:solidFill>
                  <a:schemeClr val="tx1"/>
                </a:solidFill>
                <a:latin typeface="Roboto" panose="02000000000000000000" pitchFamily="2" charset="0"/>
                <a:ea typeface="Roboto" panose="02000000000000000000" pitchFamily="2" charset="0"/>
                <a:cs typeface="Roboto" panose="02000000000000000000" pitchFamily="2" charset="0"/>
              </a:rPr>
              <a:t>Behavioral Changes: </a:t>
            </a:r>
            <a:r>
              <a:rPr lang="en-US" sz="1050" dirty="0">
                <a:solidFill>
                  <a:schemeClr val="tx1"/>
                </a:solidFill>
                <a:latin typeface="Roboto" panose="02000000000000000000" pitchFamily="2" charset="0"/>
                <a:ea typeface="Roboto" panose="02000000000000000000" pitchFamily="2" charset="0"/>
                <a:cs typeface="Roboto" panose="02000000000000000000" pitchFamily="2" charset="0"/>
              </a:rPr>
              <a:t>Observing users' financial habits post-game shows if they apply what they've learned.</a:t>
            </a:r>
          </a:p>
          <a:p>
            <a:pPr marL="0" lvl="0" indent="0" algn="l" rtl="0">
              <a:spcBef>
                <a:spcPts val="0"/>
              </a:spcBef>
              <a:spcAft>
                <a:spcPts val="0"/>
              </a:spcAft>
              <a:buNone/>
            </a:pPr>
            <a:r>
              <a:rPr lang="en-US" sz="1050" dirty="0">
                <a:solidFill>
                  <a:schemeClr val="tx1"/>
                </a:solidFill>
                <a:latin typeface="Roboto" panose="02000000000000000000" pitchFamily="2" charset="0"/>
                <a:ea typeface="Roboto" panose="02000000000000000000" pitchFamily="2" charset="0"/>
                <a:cs typeface="Roboto" panose="02000000000000000000" pitchFamily="2" charset="0"/>
              </a:rPr>
              <a:t>4. </a:t>
            </a:r>
            <a:r>
              <a:rPr lang="en-US" sz="1050" b="1" dirty="0">
                <a:solidFill>
                  <a:schemeClr val="tx1"/>
                </a:solidFill>
                <a:latin typeface="Roboto" panose="02000000000000000000" pitchFamily="2" charset="0"/>
                <a:ea typeface="Roboto" panose="02000000000000000000" pitchFamily="2" charset="0"/>
                <a:cs typeface="Roboto" panose="02000000000000000000" pitchFamily="2" charset="0"/>
              </a:rPr>
              <a:t>Financial Well-being: </a:t>
            </a:r>
            <a:r>
              <a:rPr lang="en-US" sz="1050" dirty="0">
                <a:solidFill>
                  <a:schemeClr val="tx1"/>
                </a:solidFill>
                <a:latin typeface="Roboto" panose="02000000000000000000" pitchFamily="2" charset="0"/>
                <a:ea typeface="Roboto" panose="02000000000000000000" pitchFamily="2" charset="0"/>
                <a:cs typeface="Roboto" panose="02000000000000000000" pitchFamily="2" charset="0"/>
              </a:rPr>
              <a:t>Monitoring long-term outcomes like savings growth and debt reduction indicates the game's lasting impact.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30"/>
          <p:cNvSpPr txBox="1">
            <a:spLocks noGrp="1"/>
          </p:cNvSpPr>
          <p:nvPr>
            <p:ph type="title"/>
          </p:nvPr>
        </p:nvSpPr>
        <p:spPr>
          <a:xfrm>
            <a:off x="617918" y="5285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Solution </a:t>
            </a:r>
            <a:endParaRPr sz="2000" dirty="0"/>
          </a:p>
        </p:txBody>
      </p:sp>
      <p:graphicFrame>
        <p:nvGraphicFramePr>
          <p:cNvPr id="869" name="Google Shape;869;p30"/>
          <p:cNvGraphicFramePr/>
          <p:nvPr>
            <p:extLst>
              <p:ext uri="{D42A27DB-BD31-4B8C-83A1-F6EECF244321}">
                <p14:modId xmlns:p14="http://schemas.microsoft.com/office/powerpoint/2010/main" val="90998132"/>
              </p:ext>
            </p:extLst>
          </p:nvPr>
        </p:nvGraphicFramePr>
        <p:xfrm>
          <a:off x="691930" y="1638301"/>
          <a:ext cx="3189532" cy="2397158"/>
        </p:xfrm>
        <a:graphic>
          <a:graphicData uri="http://schemas.openxmlformats.org/drawingml/2006/table">
            <a:tbl>
              <a:tblPr>
                <a:noFill/>
                <a:tableStyleId>{F4AADE5E-4ADB-4840-8269-C70242F58153}</a:tableStyleId>
              </a:tblPr>
              <a:tblGrid>
                <a:gridCol w="1533277">
                  <a:extLst>
                    <a:ext uri="{9D8B030D-6E8A-4147-A177-3AD203B41FA5}">
                      <a16:colId xmlns:a16="http://schemas.microsoft.com/office/drawing/2014/main" val="20000"/>
                    </a:ext>
                  </a:extLst>
                </a:gridCol>
                <a:gridCol w="1656255">
                  <a:extLst>
                    <a:ext uri="{9D8B030D-6E8A-4147-A177-3AD203B41FA5}">
                      <a16:colId xmlns:a16="http://schemas.microsoft.com/office/drawing/2014/main" val="20001"/>
                    </a:ext>
                  </a:extLst>
                </a:gridCol>
              </a:tblGrid>
              <a:tr h="223063">
                <a:tc>
                  <a:txBody>
                    <a:bodyPr/>
                    <a:lstStyle/>
                    <a:p>
                      <a:pPr marL="0" marR="0" lvl="0" indent="0" algn="l" rtl="0">
                        <a:lnSpc>
                          <a:spcPct val="100000"/>
                        </a:lnSpc>
                        <a:spcBef>
                          <a:spcPts val="0"/>
                        </a:spcBef>
                        <a:spcAft>
                          <a:spcPts val="0"/>
                        </a:spcAft>
                        <a:buClr>
                          <a:srgbClr val="000000"/>
                        </a:buClr>
                        <a:buFont typeface="Arial"/>
                        <a:buNone/>
                      </a:pPr>
                      <a:r>
                        <a:rPr lang="en-IN" sz="800" b="1" i="0" u="sng" strike="noStrike" cap="none" dirty="0">
                          <a:solidFill>
                            <a:schemeClr val="hlink"/>
                          </a:solidFill>
                          <a:latin typeface="Roboto" panose="02000000000000000000" pitchFamily="2" charset="0"/>
                          <a:ea typeface="Roboto" panose="02000000000000000000" pitchFamily="2" charset="0"/>
                          <a:cs typeface="Roboto" panose="02000000000000000000" pitchFamily="2" charset="0"/>
                          <a:sym typeface="Arial"/>
                        </a:rPr>
                        <a:t>Web development technologies</a:t>
                      </a:r>
                      <a:endParaRPr sz="800" b="1" i="0" u="sng" strike="noStrike" cap="none" dirty="0">
                        <a:solidFill>
                          <a:schemeClr val="hlink"/>
                        </a:solidFill>
                        <a:latin typeface="Roboto" panose="02000000000000000000" pitchFamily="2" charset="0"/>
                        <a:ea typeface="Roboto" panose="02000000000000000000" pitchFamily="2" charset="0"/>
                        <a:cs typeface="Roboto" panose="02000000000000000000" pitchFamily="2" charset="0"/>
                        <a:sym typeface="Work Sans"/>
                      </a:endParaRPr>
                    </a:p>
                  </a:txBody>
                  <a:tcPr marL="91425" marR="91425" marT="0" marB="0" anchor="ctr">
                    <a:lnL w="9525" cap="flat" cmpd="sng">
                      <a:solidFill>
                        <a:schemeClr val="accent5"/>
                      </a:solidFill>
                      <a:prstDash val="solid"/>
                      <a:round/>
                      <a:headEnd type="none" w="sm" len="sm"/>
                      <a:tailEnd type="none" w="sm" len="sm"/>
                    </a:lnL>
                    <a:lnR w="9525" cap="flat" cmpd="sng" algn="ctr">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alpha val="52530"/>
                      </a:srgbClr>
                    </a:solidFill>
                  </a:tcPr>
                </a:tc>
                <a:tc>
                  <a:txBody>
                    <a:bodyPr/>
                    <a:lstStyle/>
                    <a:p>
                      <a:pPr marL="0" lvl="0" indent="0" algn="l" rtl="0">
                        <a:spcBef>
                          <a:spcPts val="0"/>
                        </a:spcBef>
                        <a:spcAft>
                          <a:spcPts val="1600"/>
                        </a:spcAft>
                        <a:buNone/>
                      </a:pPr>
                      <a:r>
                        <a:rPr lang="en-IN" sz="800" dirty="0">
                          <a:solidFill>
                            <a:schemeClr val="dk1"/>
                          </a:solidFill>
                          <a:latin typeface="Roboto" panose="02000000000000000000" pitchFamily="2" charset="0"/>
                          <a:ea typeface="Roboto" panose="02000000000000000000" pitchFamily="2" charset="0"/>
                          <a:cs typeface="Roboto" panose="02000000000000000000" pitchFamily="2" charset="0"/>
                          <a:sym typeface="Work Sans"/>
                        </a:rPr>
                        <a:t>HTML, CSS, JavaScript</a:t>
                      </a:r>
                      <a:endParaRPr sz="800" dirty="0">
                        <a:solidFill>
                          <a:schemeClr val="dk1"/>
                        </a:solidFill>
                        <a:latin typeface="Roboto" panose="02000000000000000000" pitchFamily="2" charset="0"/>
                        <a:ea typeface="Roboto" panose="02000000000000000000" pitchFamily="2" charset="0"/>
                        <a:cs typeface="Roboto" panose="02000000000000000000" pitchFamily="2" charset="0"/>
                        <a:sym typeface="Work Sans"/>
                      </a:endParaRPr>
                    </a:p>
                  </a:txBody>
                  <a:tcPr marL="91425" marR="91425" marT="0" marB="0" anchor="ctr">
                    <a:lnL w="9525" cap="flat" cmpd="sng" algn="ctr">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alpha val="52530"/>
                      </a:srgbClr>
                    </a:solidFill>
                  </a:tcPr>
                </a:tc>
                <a:extLst>
                  <a:ext uri="{0D108BD9-81ED-4DB2-BD59-A6C34878D82A}">
                    <a16:rowId xmlns:a16="http://schemas.microsoft.com/office/drawing/2014/main" val="3869892769"/>
                  </a:ext>
                </a:extLst>
              </a:tr>
              <a:tr h="223063">
                <a:tc>
                  <a:txBody>
                    <a:bodyPr/>
                    <a:lstStyle/>
                    <a:p>
                      <a:pPr marL="0" lvl="0" indent="0" algn="l" rtl="0">
                        <a:spcBef>
                          <a:spcPts val="0"/>
                        </a:spcBef>
                        <a:spcAft>
                          <a:spcPts val="0"/>
                        </a:spcAft>
                        <a:buNone/>
                      </a:pPr>
                      <a:r>
                        <a:rPr lang="en-IN" sz="800" b="1" u="sng" dirty="0">
                          <a:solidFill>
                            <a:schemeClr val="dk1"/>
                          </a:solidFill>
                          <a:latin typeface="Roboto" panose="02000000000000000000" pitchFamily="2" charset="0"/>
                          <a:ea typeface="Roboto" panose="02000000000000000000" pitchFamily="2" charset="0"/>
                          <a:cs typeface="Roboto" panose="02000000000000000000" pitchFamily="2" charset="0"/>
                          <a:sym typeface="Work Sans"/>
                        </a:rPr>
                        <a:t>Frontend framework</a:t>
                      </a:r>
                      <a:endParaRPr sz="800" b="1" u="sng" dirty="0">
                        <a:solidFill>
                          <a:schemeClr val="dk1"/>
                        </a:solidFill>
                        <a:latin typeface="Roboto" panose="02000000000000000000" pitchFamily="2" charset="0"/>
                        <a:ea typeface="Roboto" panose="02000000000000000000" pitchFamily="2" charset="0"/>
                        <a:cs typeface="Roboto" panose="02000000000000000000" pitchFamily="2" charset="0"/>
                        <a:sym typeface="Work Sans"/>
                      </a:endParaRPr>
                    </a:p>
                  </a:txBody>
                  <a:tcPr marL="91425" marR="91425" marT="0" marB="0" anchor="ctr">
                    <a:lnL w="9525" cap="flat" cmpd="sng">
                      <a:solidFill>
                        <a:schemeClr val="accent5"/>
                      </a:solidFill>
                      <a:prstDash val="solid"/>
                      <a:round/>
                      <a:headEnd type="none" w="sm" len="sm"/>
                      <a:tailEnd type="none" w="sm" len="sm"/>
                    </a:lnL>
                    <a:lnR w="9525" cap="flat" cmpd="sng" algn="ctr">
                      <a:solidFill>
                        <a:schemeClr val="accent5"/>
                      </a:solidFill>
                      <a:prstDash val="solid"/>
                      <a:round/>
                      <a:headEnd type="none" w="sm" len="sm"/>
                      <a:tailEnd type="none" w="sm" len="sm"/>
                    </a:lnR>
                    <a:lnT w="9525" cap="flat" cmpd="sng" algn="ctr">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alpha val="52530"/>
                      </a:srgbClr>
                    </a:solidFill>
                  </a:tcPr>
                </a:tc>
                <a:tc>
                  <a:txBody>
                    <a:bodyPr/>
                    <a:lstStyle/>
                    <a:p>
                      <a:pPr marL="0" lvl="0" indent="0" algn="l" rtl="0">
                        <a:spcBef>
                          <a:spcPts val="0"/>
                        </a:spcBef>
                        <a:spcAft>
                          <a:spcPts val="1600"/>
                        </a:spcAft>
                        <a:buNone/>
                      </a:pPr>
                      <a:r>
                        <a:rPr lang="en-IN" sz="800" dirty="0">
                          <a:solidFill>
                            <a:schemeClr val="dk1"/>
                          </a:solidFill>
                          <a:latin typeface="Roboto" panose="02000000000000000000" pitchFamily="2" charset="0"/>
                          <a:ea typeface="Roboto" panose="02000000000000000000" pitchFamily="2" charset="0"/>
                          <a:cs typeface="Roboto" panose="02000000000000000000" pitchFamily="2" charset="0"/>
                          <a:sym typeface="Work Sans"/>
                        </a:rPr>
                        <a:t>React.js / React Native</a:t>
                      </a:r>
                      <a:endParaRPr sz="800" dirty="0">
                        <a:solidFill>
                          <a:schemeClr val="dk1"/>
                        </a:solidFill>
                        <a:latin typeface="Roboto" panose="02000000000000000000" pitchFamily="2" charset="0"/>
                        <a:ea typeface="Roboto" panose="02000000000000000000" pitchFamily="2" charset="0"/>
                        <a:cs typeface="Roboto" panose="02000000000000000000" pitchFamily="2" charset="0"/>
                        <a:sym typeface="Work Sans"/>
                      </a:endParaRPr>
                    </a:p>
                  </a:txBody>
                  <a:tcPr marL="91425" marR="91425" marT="0" marB="0" anchor="ctr">
                    <a:lnL w="9525" cap="flat" cmpd="sng" algn="ctr">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lgn="ctr">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alpha val="52530"/>
                      </a:srgbClr>
                    </a:solidFill>
                  </a:tcPr>
                </a:tc>
                <a:extLst>
                  <a:ext uri="{0D108BD9-81ED-4DB2-BD59-A6C34878D82A}">
                    <a16:rowId xmlns:a16="http://schemas.microsoft.com/office/drawing/2014/main" val="2827919746"/>
                  </a:ext>
                </a:extLst>
              </a:tr>
              <a:tr h="310913">
                <a:tc>
                  <a:txBody>
                    <a:bodyPr/>
                    <a:lstStyle/>
                    <a:p>
                      <a:pPr marL="0" lvl="0" indent="0" algn="l" rtl="0">
                        <a:spcBef>
                          <a:spcPts val="0"/>
                        </a:spcBef>
                        <a:spcAft>
                          <a:spcPts val="0"/>
                        </a:spcAft>
                        <a:buNone/>
                      </a:pPr>
                      <a:r>
                        <a:rPr lang="en-IN" sz="800" b="1" u="sng" dirty="0">
                          <a:solidFill>
                            <a:schemeClr val="dk1"/>
                          </a:solidFill>
                          <a:latin typeface="Roboto" panose="02000000000000000000" pitchFamily="2" charset="0"/>
                          <a:ea typeface="Roboto" panose="02000000000000000000" pitchFamily="2" charset="0"/>
                          <a:cs typeface="Roboto" panose="02000000000000000000" pitchFamily="2" charset="0"/>
                          <a:sym typeface="Work Sans"/>
                        </a:rPr>
                        <a:t>Backend development framework</a:t>
                      </a:r>
                      <a:endParaRPr sz="800" b="1" u="sng" dirty="0">
                        <a:solidFill>
                          <a:schemeClr val="dk1"/>
                        </a:solidFill>
                        <a:latin typeface="Roboto" panose="02000000000000000000" pitchFamily="2" charset="0"/>
                        <a:ea typeface="Roboto" panose="02000000000000000000" pitchFamily="2" charset="0"/>
                        <a:cs typeface="Roboto" panose="02000000000000000000" pitchFamily="2" charset="0"/>
                        <a:sym typeface="Work Sans"/>
                      </a:endParaRPr>
                    </a:p>
                  </a:txBody>
                  <a:tcPr marL="91425" marR="91425" marT="0" marB="0" anchor="ctr">
                    <a:lnL w="9525" cap="flat" cmpd="sng">
                      <a:solidFill>
                        <a:schemeClr val="accent5"/>
                      </a:solidFill>
                      <a:prstDash val="solid"/>
                      <a:round/>
                      <a:headEnd type="none" w="sm" len="sm"/>
                      <a:tailEnd type="none" w="sm" len="sm"/>
                    </a:lnL>
                    <a:lnR w="9525" cap="flat" cmpd="sng" algn="ctr">
                      <a:solidFill>
                        <a:schemeClr val="accent5"/>
                      </a:solidFill>
                      <a:prstDash val="solid"/>
                      <a:round/>
                      <a:headEnd type="none" w="sm" len="sm"/>
                      <a:tailEnd type="none" w="sm" len="sm"/>
                    </a:lnR>
                    <a:lnT w="9525" cap="flat" cmpd="sng" algn="ctr">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alpha val="52530"/>
                      </a:srgbClr>
                    </a:solidFill>
                  </a:tcPr>
                </a:tc>
                <a:tc>
                  <a:txBody>
                    <a:bodyPr/>
                    <a:lstStyle/>
                    <a:p>
                      <a:pPr marL="0" lvl="0" indent="0" algn="l" rtl="0">
                        <a:spcBef>
                          <a:spcPts val="0"/>
                        </a:spcBef>
                        <a:spcAft>
                          <a:spcPts val="1600"/>
                        </a:spcAft>
                        <a:buNone/>
                      </a:pPr>
                      <a:r>
                        <a:rPr lang="en-US" sz="800" dirty="0">
                          <a:solidFill>
                            <a:schemeClr val="dk1"/>
                          </a:solidFill>
                          <a:latin typeface="Roboto" panose="02000000000000000000" pitchFamily="2" charset="0"/>
                          <a:ea typeface="Roboto" panose="02000000000000000000" pitchFamily="2" charset="0"/>
                          <a:cs typeface="Roboto" panose="02000000000000000000" pitchFamily="2" charset="0"/>
                          <a:sym typeface="Work Sans"/>
                        </a:rPr>
                        <a:t>Node.js with Express.js</a:t>
                      </a:r>
                      <a:endParaRPr sz="800" dirty="0">
                        <a:solidFill>
                          <a:schemeClr val="dk1"/>
                        </a:solidFill>
                        <a:latin typeface="Roboto" panose="02000000000000000000" pitchFamily="2" charset="0"/>
                        <a:ea typeface="Roboto" panose="02000000000000000000" pitchFamily="2" charset="0"/>
                        <a:cs typeface="Roboto" panose="02000000000000000000" pitchFamily="2" charset="0"/>
                        <a:sym typeface="Work Sans"/>
                      </a:endParaRPr>
                    </a:p>
                  </a:txBody>
                  <a:tcPr marL="91425" marR="91425" marT="0" marB="0" anchor="ctr">
                    <a:lnL w="9525" cap="flat" cmpd="sng" algn="ctr">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lgn="ctr">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alpha val="52530"/>
                      </a:srgbClr>
                    </a:solidFill>
                  </a:tcPr>
                </a:tc>
                <a:extLst>
                  <a:ext uri="{0D108BD9-81ED-4DB2-BD59-A6C34878D82A}">
                    <a16:rowId xmlns:a16="http://schemas.microsoft.com/office/drawing/2014/main" val="701919042"/>
                  </a:ext>
                </a:extLst>
              </a:tr>
              <a:tr h="223063">
                <a:tc>
                  <a:txBody>
                    <a:bodyPr/>
                    <a:lstStyle/>
                    <a:p>
                      <a:pPr marL="0" lvl="0" indent="0" algn="l" rtl="0">
                        <a:spcBef>
                          <a:spcPts val="0"/>
                        </a:spcBef>
                        <a:spcAft>
                          <a:spcPts val="0"/>
                        </a:spcAft>
                        <a:buNone/>
                      </a:pPr>
                      <a:r>
                        <a:rPr lang="en-IN" sz="800" b="1" u="sng" dirty="0">
                          <a:solidFill>
                            <a:schemeClr val="hlink"/>
                          </a:solidFill>
                          <a:latin typeface="Roboto" panose="02000000000000000000" pitchFamily="2" charset="0"/>
                          <a:ea typeface="Roboto" panose="02000000000000000000" pitchFamily="2" charset="0"/>
                          <a:cs typeface="Roboto" panose="02000000000000000000" pitchFamily="2" charset="0"/>
                          <a:sym typeface="Work Sans"/>
                        </a:rPr>
                        <a:t>Database management system</a:t>
                      </a:r>
                      <a:endParaRPr sz="800" b="1" u="sng" dirty="0">
                        <a:solidFill>
                          <a:schemeClr val="dk1"/>
                        </a:solidFill>
                        <a:latin typeface="Roboto" panose="02000000000000000000" pitchFamily="2" charset="0"/>
                        <a:ea typeface="Roboto" panose="02000000000000000000" pitchFamily="2" charset="0"/>
                        <a:cs typeface="Roboto" panose="02000000000000000000" pitchFamily="2" charset="0"/>
                        <a:sym typeface="Work Sans"/>
                      </a:endParaRPr>
                    </a:p>
                  </a:txBody>
                  <a:tcPr marL="91425" marR="91425" marT="0" marB="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lgn="ctr">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alpha val="52530"/>
                      </a:srgbClr>
                    </a:solidFill>
                  </a:tcPr>
                </a:tc>
                <a:tc>
                  <a:txBody>
                    <a:bodyPr/>
                    <a:lstStyle/>
                    <a:p>
                      <a:pPr marL="0" lvl="0" indent="0" algn="l" rtl="0">
                        <a:spcBef>
                          <a:spcPts val="0"/>
                        </a:spcBef>
                        <a:spcAft>
                          <a:spcPts val="1600"/>
                        </a:spcAft>
                        <a:buNone/>
                      </a:pPr>
                      <a:r>
                        <a:rPr lang="en-IN" sz="800" dirty="0">
                          <a:solidFill>
                            <a:schemeClr val="dk1"/>
                          </a:solidFill>
                          <a:latin typeface="Roboto" panose="02000000000000000000" pitchFamily="2" charset="0"/>
                          <a:ea typeface="Roboto" panose="02000000000000000000" pitchFamily="2" charset="0"/>
                          <a:cs typeface="Roboto" panose="02000000000000000000" pitchFamily="2" charset="0"/>
                          <a:sym typeface="Work Sans"/>
                        </a:rPr>
                        <a:t>MongoDB</a:t>
                      </a:r>
                      <a:endParaRPr sz="800" dirty="0">
                        <a:solidFill>
                          <a:schemeClr val="dk1"/>
                        </a:solidFill>
                        <a:latin typeface="Roboto" panose="02000000000000000000" pitchFamily="2" charset="0"/>
                        <a:ea typeface="Roboto" panose="02000000000000000000" pitchFamily="2" charset="0"/>
                        <a:cs typeface="Roboto" panose="02000000000000000000" pitchFamily="2" charset="0"/>
                        <a:sym typeface="Work Sans"/>
                      </a:endParaRPr>
                    </a:p>
                  </a:txBody>
                  <a:tcPr marL="91425" marR="91425" marT="0" marB="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lgn="ctr">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alpha val="52530"/>
                      </a:srgbClr>
                    </a:solidFill>
                  </a:tcPr>
                </a:tc>
                <a:extLst>
                  <a:ext uri="{0D108BD9-81ED-4DB2-BD59-A6C34878D82A}">
                    <a16:rowId xmlns:a16="http://schemas.microsoft.com/office/drawing/2014/main" val="10000"/>
                  </a:ext>
                </a:extLst>
              </a:tr>
              <a:tr h="310913">
                <a:tc>
                  <a:txBody>
                    <a:bodyPr/>
                    <a:lstStyle/>
                    <a:p>
                      <a:pPr marL="0" lvl="0" indent="0" algn="l" rtl="0">
                        <a:spcBef>
                          <a:spcPts val="0"/>
                        </a:spcBef>
                        <a:spcAft>
                          <a:spcPts val="0"/>
                        </a:spcAft>
                        <a:buNone/>
                      </a:pPr>
                      <a:r>
                        <a:rPr lang="en-IN" sz="800" b="1" u="sng" dirty="0">
                          <a:solidFill>
                            <a:schemeClr val="hlink"/>
                          </a:solidFill>
                          <a:latin typeface="Roboto" panose="02000000000000000000" pitchFamily="2" charset="0"/>
                          <a:ea typeface="Roboto" panose="02000000000000000000" pitchFamily="2" charset="0"/>
                          <a:cs typeface="Roboto" panose="02000000000000000000" pitchFamily="2" charset="0"/>
                          <a:sym typeface="Work Sans"/>
                        </a:rPr>
                        <a:t>Real-time database</a:t>
                      </a:r>
                      <a:endParaRPr sz="800" b="1" u="sng" dirty="0">
                        <a:solidFill>
                          <a:schemeClr val="dk1"/>
                        </a:solidFill>
                        <a:latin typeface="Roboto" panose="02000000000000000000" pitchFamily="2" charset="0"/>
                        <a:ea typeface="Roboto" panose="02000000000000000000" pitchFamily="2" charset="0"/>
                        <a:cs typeface="Roboto" panose="02000000000000000000" pitchFamily="2" charset="0"/>
                        <a:sym typeface="Work Sans"/>
                      </a:endParaRPr>
                    </a:p>
                  </a:txBody>
                  <a:tcPr marL="91425" marR="91425" marT="0" marB="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alpha val="52530"/>
                      </a:srgbClr>
                    </a:solidFill>
                  </a:tcPr>
                </a:tc>
                <a:tc>
                  <a:txBody>
                    <a:bodyPr/>
                    <a:lstStyle/>
                    <a:p>
                      <a:pPr marL="0" marR="0" lvl="0" indent="0" algn="l" rtl="0">
                        <a:lnSpc>
                          <a:spcPct val="100000"/>
                        </a:lnSpc>
                        <a:spcBef>
                          <a:spcPts val="0"/>
                        </a:spcBef>
                        <a:spcAft>
                          <a:spcPts val="1600"/>
                        </a:spcAft>
                        <a:buNone/>
                      </a:pPr>
                      <a:r>
                        <a:rPr lang="en-IN" sz="800" dirty="0">
                          <a:solidFill>
                            <a:schemeClr val="dk1"/>
                          </a:solidFill>
                          <a:latin typeface="Roboto" panose="02000000000000000000" pitchFamily="2" charset="0"/>
                          <a:ea typeface="Roboto" panose="02000000000000000000" pitchFamily="2" charset="0"/>
                          <a:cs typeface="Roboto" panose="02000000000000000000" pitchFamily="2" charset="0"/>
                          <a:sym typeface="Work Sans"/>
                        </a:rPr>
                        <a:t>Firebase Realtime Database / Firestore</a:t>
                      </a:r>
                      <a:endParaRPr sz="800" dirty="0">
                        <a:solidFill>
                          <a:schemeClr val="dk1"/>
                        </a:solidFill>
                        <a:latin typeface="Roboto" panose="02000000000000000000" pitchFamily="2" charset="0"/>
                        <a:ea typeface="Roboto" panose="02000000000000000000" pitchFamily="2" charset="0"/>
                        <a:cs typeface="Roboto" panose="02000000000000000000" pitchFamily="2" charset="0"/>
                        <a:sym typeface="Work Sans"/>
                      </a:endParaRPr>
                    </a:p>
                  </a:txBody>
                  <a:tcPr marL="91425" marR="91425" marT="0" marB="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alpha val="52530"/>
                      </a:srgbClr>
                    </a:solidFill>
                  </a:tcPr>
                </a:tc>
                <a:extLst>
                  <a:ext uri="{0D108BD9-81ED-4DB2-BD59-A6C34878D82A}">
                    <a16:rowId xmlns:a16="http://schemas.microsoft.com/office/drawing/2014/main" val="10001"/>
                  </a:ext>
                </a:extLst>
              </a:tr>
              <a:tr h="197077">
                <a:tc>
                  <a:txBody>
                    <a:bodyPr/>
                    <a:lstStyle/>
                    <a:p>
                      <a:pPr marL="0" lvl="0" indent="0" algn="l" rtl="0">
                        <a:spcBef>
                          <a:spcPts val="0"/>
                        </a:spcBef>
                        <a:spcAft>
                          <a:spcPts val="0"/>
                        </a:spcAft>
                        <a:buNone/>
                      </a:pPr>
                      <a:r>
                        <a:rPr lang="en-IN" sz="800" b="1" u="sng" dirty="0">
                          <a:solidFill>
                            <a:schemeClr val="hlink"/>
                          </a:solidFill>
                          <a:latin typeface="Roboto" panose="02000000000000000000" pitchFamily="2" charset="0"/>
                          <a:ea typeface="Roboto" panose="02000000000000000000" pitchFamily="2" charset="0"/>
                          <a:cs typeface="Roboto" panose="02000000000000000000" pitchFamily="2" charset="0"/>
                          <a:sym typeface="Work Sans"/>
                        </a:rPr>
                        <a:t>File storage</a:t>
                      </a:r>
                      <a:endParaRPr sz="800" b="1" u="sng" dirty="0">
                        <a:solidFill>
                          <a:schemeClr val="dk1"/>
                        </a:solidFill>
                        <a:latin typeface="Roboto" panose="02000000000000000000" pitchFamily="2" charset="0"/>
                        <a:ea typeface="Roboto" panose="02000000000000000000" pitchFamily="2" charset="0"/>
                        <a:cs typeface="Roboto" panose="02000000000000000000" pitchFamily="2" charset="0"/>
                        <a:sym typeface="Work Sans"/>
                      </a:endParaRPr>
                    </a:p>
                  </a:txBody>
                  <a:tcPr marL="91425" marR="91425" marT="0" marB="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alpha val="52530"/>
                      </a:srgbClr>
                    </a:solidFill>
                  </a:tcPr>
                </a:tc>
                <a:tc>
                  <a:txBody>
                    <a:bodyPr/>
                    <a:lstStyle/>
                    <a:p>
                      <a:pPr marL="0" lvl="0" indent="0" algn="l" rtl="0">
                        <a:spcBef>
                          <a:spcPts val="0"/>
                        </a:spcBef>
                        <a:spcAft>
                          <a:spcPts val="1600"/>
                        </a:spcAft>
                        <a:buNone/>
                      </a:pPr>
                      <a:r>
                        <a:rPr lang="en-IN" sz="800" dirty="0">
                          <a:solidFill>
                            <a:schemeClr val="dk1"/>
                          </a:solidFill>
                          <a:latin typeface="Roboto" panose="02000000000000000000" pitchFamily="2" charset="0"/>
                          <a:ea typeface="Roboto" panose="02000000000000000000" pitchFamily="2" charset="0"/>
                          <a:cs typeface="Roboto" panose="02000000000000000000" pitchFamily="2" charset="0"/>
                          <a:sym typeface="Work Sans"/>
                        </a:rPr>
                        <a:t>Amazon S3</a:t>
                      </a:r>
                      <a:endParaRPr sz="800" dirty="0">
                        <a:solidFill>
                          <a:schemeClr val="dk1"/>
                        </a:solidFill>
                        <a:latin typeface="Roboto" panose="02000000000000000000" pitchFamily="2" charset="0"/>
                        <a:ea typeface="Roboto" panose="02000000000000000000" pitchFamily="2" charset="0"/>
                        <a:cs typeface="Roboto" panose="02000000000000000000" pitchFamily="2" charset="0"/>
                        <a:sym typeface="Work Sans"/>
                      </a:endParaRPr>
                    </a:p>
                  </a:txBody>
                  <a:tcPr marL="91425" marR="91425" marT="0" marB="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alpha val="52530"/>
                      </a:srgbClr>
                    </a:solidFill>
                  </a:tcPr>
                </a:tc>
                <a:extLst>
                  <a:ext uri="{0D108BD9-81ED-4DB2-BD59-A6C34878D82A}">
                    <a16:rowId xmlns:a16="http://schemas.microsoft.com/office/drawing/2014/main" val="10002"/>
                  </a:ext>
                </a:extLst>
              </a:tr>
              <a:tr h="310913">
                <a:tc>
                  <a:txBody>
                    <a:bodyPr/>
                    <a:lstStyle/>
                    <a:p>
                      <a:pPr marL="0" lvl="0" indent="0" algn="l" rtl="0">
                        <a:spcBef>
                          <a:spcPts val="0"/>
                        </a:spcBef>
                        <a:spcAft>
                          <a:spcPts val="0"/>
                        </a:spcAft>
                        <a:buNone/>
                      </a:pPr>
                      <a:r>
                        <a:rPr lang="en-IN" sz="800" b="1" u="sng" dirty="0">
                          <a:solidFill>
                            <a:schemeClr val="hlink"/>
                          </a:solidFill>
                          <a:latin typeface="Roboto" panose="02000000000000000000" pitchFamily="2" charset="0"/>
                          <a:ea typeface="Roboto" panose="02000000000000000000" pitchFamily="2" charset="0"/>
                          <a:cs typeface="Roboto" panose="02000000000000000000" pitchFamily="2" charset="0"/>
                          <a:sym typeface="Work Sans"/>
                        </a:rPr>
                        <a:t>Analytics &amp; monitoring tools</a:t>
                      </a:r>
                      <a:endParaRPr sz="800" b="1" u="sng" dirty="0">
                        <a:solidFill>
                          <a:schemeClr val="dk1"/>
                        </a:solidFill>
                        <a:latin typeface="Roboto" panose="02000000000000000000" pitchFamily="2" charset="0"/>
                        <a:ea typeface="Roboto" panose="02000000000000000000" pitchFamily="2" charset="0"/>
                        <a:cs typeface="Roboto" panose="02000000000000000000" pitchFamily="2" charset="0"/>
                        <a:sym typeface="Work Sans"/>
                      </a:endParaRPr>
                    </a:p>
                  </a:txBody>
                  <a:tcPr marL="91425" marR="91425" marT="0" marB="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alpha val="52530"/>
                      </a:srgbClr>
                    </a:solidFill>
                  </a:tcPr>
                </a:tc>
                <a:tc>
                  <a:txBody>
                    <a:bodyPr/>
                    <a:lstStyle/>
                    <a:p>
                      <a:pPr marL="0" lvl="0" indent="0" algn="l" rtl="0">
                        <a:spcBef>
                          <a:spcPts val="0"/>
                        </a:spcBef>
                        <a:spcAft>
                          <a:spcPts val="1600"/>
                        </a:spcAft>
                        <a:buNone/>
                      </a:pPr>
                      <a:r>
                        <a:rPr lang="en-US" sz="800" dirty="0">
                          <a:solidFill>
                            <a:schemeClr val="dk1"/>
                          </a:solidFill>
                          <a:latin typeface="Roboto" panose="02000000000000000000" pitchFamily="2" charset="0"/>
                          <a:ea typeface="Roboto" panose="02000000000000000000" pitchFamily="2" charset="0"/>
                          <a:cs typeface="Roboto" panose="02000000000000000000" pitchFamily="2" charset="0"/>
                          <a:sym typeface="Work Sans"/>
                        </a:rPr>
                        <a:t>Google Analytics, </a:t>
                      </a:r>
                      <a:r>
                        <a:rPr lang="en-US" sz="800" dirty="0" err="1">
                          <a:solidFill>
                            <a:schemeClr val="dk1"/>
                          </a:solidFill>
                          <a:latin typeface="Roboto" panose="02000000000000000000" pitchFamily="2" charset="0"/>
                          <a:ea typeface="Roboto" panose="02000000000000000000" pitchFamily="2" charset="0"/>
                          <a:cs typeface="Roboto" panose="02000000000000000000" pitchFamily="2" charset="0"/>
                          <a:sym typeface="Work Sans"/>
                        </a:rPr>
                        <a:t>Mixpanel</a:t>
                      </a:r>
                      <a:r>
                        <a:rPr lang="en-US" sz="800" dirty="0">
                          <a:solidFill>
                            <a:schemeClr val="dk1"/>
                          </a:solidFill>
                          <a:latin typeface="Roboto" panose="02000000000000000000" pitchFamily="2" charset="0"/>
                          <a:ea typeface="Roboto" panose="02000000000000000000" pitchFamily="2" charset="0"/>
                          <a:cs typeface="Roboto" panose="02000000000000000000" pitchFamily="2" charset="0"/>
                          <a:sym typeface="Work Sans"/>
                        </a:rPr>
                        <a:t>, New Relic</a:t>
                      </a:r>
                      <a:endParaRPr sz="800" dirty="0">
                        <a:solidFill>
                          <a:schemeClr val="dk1"/>
                        </a:solidFill>
                        <a:latin typeface="Roboto" panose="02000000000000000000" pitchFamily="2" charset="0"/>
                        <a:ea typeface="Roboto" panose="02000000000000000000" pitchFamily="2" charset="0"/>
                        <a:cs typeface="Roboto" panose="02000000000000000000" pitchFamily="2" charset="0"/>
                        <a:sym typeface="Work Sans"/>
                      </a:endParaRPr>
                    </a:p>
                  </a:txBody>
                  <a:tcPr marL="91425" marR="91425" marT="0" marB="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alpha val="52530"/>
                      </a:srgbClr>
                    </a:solidFill>
                  </a:tcPr>
                </a:tc>
                <a:extLst>
                  <a:ext uri="{0D108BD9-81ED-4DB2-BD59-A6C34878D82A}">
                    <a16:rowId xmlns:a16="http://schemas.microsoft.com/office/drawing/2014/main" val="10003"/>
                  </a:ext>
                </a:extLst>
              </a:tr>
              <a:tr h="312759">
                <a:tc>
                  <a:txBody>
                    <a:bodyPr/>
                    <a:lstStyle/>
                    <a:p>
                      <a:pPr marL="0" lvl="0" indent="0" algn="l" rtl="0">
                        <a:spcBef>
                          <a:spcPts val="0"/>
                        </a:spcBef>
                        <a:spcAft>
                          <a:spcPts val="0"/>
                        </a:spcAft>
                        <a:buNone/>
                      </a:pPr>
                      <a:r>
                        <a:rPr lang="en-IN" sz="800" b="1" u="sng" dirty="0">
                          <a:solidFill>
                            <a:schemeClr val="hlink"/>
                          </a:solidFill>
                          <a:latin typeface="Roboto" panose="02000000000000000000" pitchFamily="2" charset="0"/>
                          <a:ea typeface="Roboto" panose="02000000000000000000" pitchFamily="2" charset="0"/>
                          <a:cs typeface="Roboto" panose="02000000000000000000" pitchFamily="2" charset="0"/>
                          <a:sym typeface="Work Sans"/>
                        </a:rPr>
                        <a:t>Authentication &amp; authorization</a:t>
                      </a:r>
                      <a:endParaRPr sz="800" b="1" u="sng" dirty="0">
                        <a:solidFill>
                          <a:schemeClr val="dk1"/>
                        </a:solidFill>
                        <a:latin typeface="Roboto" panose="02000000000000000000" pitchFamily="2" charset="0"/>
                        <a:ea typeface="Roboto" panose="02000000000000000000" pitchFamily="2" charset="0"/>
                        <a:cs typeface="Roboto" panose="02000000000000000000" pitchFamily="2" charset="0"/>
                        <a:sym typeface="Work Sans"/>
                      </a:endParaRPr>
                    </a:p>
                  </a:txBody>
                  <a:tcPr marL="91425" marR="91425" marT="0" marB="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alpha val="52530"/>
                      </a:srgbClr>
                    </a:solidFill>
                  </a:tcPr>
                </a:tc>
                <a:tc>
                  <a:txBody>
                    <a:bodyPr/>
                    <a:lstStyle/>
                    <a:p>
                      <a:pPr marL="0" lvl="0" indent="0" algn="l" rtl="0">
                        <a:spcBef>
                          <a:spcPts val="0"/>
                        </a:spcBef>
                        <a:spcAft>
                          <a:spcPts val="0"/>
                        </a:spcAft>
                        <a:buNone/>
                      </a:pPr>
                      <a:r>
                        <a:rPr lang="en-IN" sz="800" dirty="0">
                          <a:solidFill>
                            <a:schemeClr val="dk1"/>
                          </a:solidFill>
                          <a:latin typeface="Roboto" panose="02000000000000000000" pitchFamily="2" charset="0"/>
                          <a:ea typeface="Roboto" panose="02000000000000000000" pitchFamily="2" charset="0"/>
                          <a:cs typeface="Roboto" panose="02000000000000000000" pitchFamily="2" charset="0"/>
                          <a:sym typeface="Work Sans"/>
                        </a:rPr>
                        <a:t>Firebase Authentication, External Providers</a:t>
                      </a:r>
                      <a:endParaRPr sz="800" dirty="0">
                        <a:solidFill>
                          <a:schemeClr val="dk1"/>
                        </a:solidFill>
                        <a:latin typeface="Roboto" panose="02000000000000000000" pitchFamily="2" charset="0"/>
                        <a:ea typeface="Roboto" panose="02000000000000000000" pitchFamily="2" charset="0"/>
                        <a:cs typeface="Roboto" panose="02000000000000000000" pitchFamily="2" charset="0"/>
                        <a:sym typeface="Work Sans"/>
                      </a:endParaRPr>
                    </a:p>
                  </a:txBody>
                  <a:tcPr marL="91425" marR="91425" marT="0" marB="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alpha val="52530"/>
                      </a:srgbClr>
                    </a:solidFill>
                  </a:tcPr>
                </a:tc>
                <a:extLst>
                  <a:ext uri="{0D108BD9-81ED-4DB2-BD59-A6C34878D82A}">
                    <a16:rowId xmlns:a16="http://schemas.microsoft.com/office/drawing/2014/main" val="10004"/>
                  </a:ext>
                </a:extLst>
              </a:tr>
              <a:tr h="223063">
                <a:tc>
                  <a:txBody>
                    <a:bodyPr/>
                    <a:lstStyle/>
                    <a:p>
                      <a:pPr marL="0" lvl="0" indent="0" algn="l" rtl="0">
                        <a:spcBef>
                          <a:spcPts val="0"/>
                        </a:spcBef>
                        <a:spcAft>
                          <a:spcPts val="0"/>
                        </a:spcAft>
                        <a:buNone/>
                      </a:pPr>
                      <a:r>
                        <a:rPr lang="en-IN" sz="800" b="1" u="sng" dirty="0">
                          <a:solidFill>
                            <a:schemeClr val="dk1"/>
                          </a:solidFill>
                          <a:latin typeface="Roboto" panose="02000000000000000000" pitchFamily="2" charset="0"/>
                          <a:ea typeface="Roboto" panose="02000000000000000000" pitchFamily="2" charset="0"/>
                          <a:cs typeface="Roboto" panose="02000000000000000000" pitchFamily="2" charset="0"/>
                          <a:sym typeface="Work Sans"/>
                        </a:rPr>
                        <a:t>External services integration</a:t>
                      </a:r>
                      <a:endParaRPr sz="800" b="1" u="sng" dirty="0">
                        <a:solidFill>
                          <a:schemeClr val="dk1"/>
                        </a:solidFill>
                        <a:latin typeface="Roboto" panose="02000000000000000000" pitchFamily="2" charset="0"/>
                        <a:ea typeface="Roboto" panose="02000000000000000000" pitchFamily="2" charset="0"/>
                        <a:cs typeface="Roboto" panose="02000000000000000000" pitchFamily="2" charset="0"/>
                        <a:sym typeface="Work Sans"/>
                      </a:endParaRPr>
                    </a:p>
                  </a:txBody>
                  <a:tcPr marL="91425" marR="91425" marT="0" marB="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alpha val="52530"/>
                      </a:srgbClr>
                    </a:solidFill>
                  </a:tcPr>
                </a:tc>
                <a:tc>
                  <a:txBody>
                    <a:bodyPr/>
                    <a:lstStyle/>
                    <a:p>
                      <a:pPr marL="0" lvl="0" indent="0" algn="l" rtl="0">
                        <a:spcBef>
                          <a:spcPts val="0"/>
                        </a:spcBef>
                        <a:spcAft>
                          <a:spcPts val="1600"/>
                        </a:spcAft>
                        <a:buNone/>
                      </a:pPr>
                      <a:r>
                        <a:rPr lang="en-IN" sz="800" dirty="0" err="1">
                          <a:solidFill>
                            <a:schemeClr val="dk1"/>
                          </a:solidFill>
                          <a:latin typeface="Roboto" panose="02000000000000000000" pitchFamily="2" charset="0"/>
                          <a:ea typeface="Roboto" panose="02000000000000000000" pitchFamily="2" charset="0"/>
                          <a:cs typeface="Roboto" panose="02000000000000000000" pitchFamily="2" charset="0"/>
                          <a:sym typeface="Work Sans"/>
                        </a:rPr>
                        <a:t>Algolia</a:t>
                      </a:r>
                      <a:r>
                        <a:rPr lang="en-IN" sz="800" dirty="0">
                          <a:solidFill>
                            <a:schemeClr val="dk1"/>
                          </a:solidFill>
                          <a:latin typeface="Roboto" panose="02000000000000000000" pitchFamily="2" charset="0"/>
                          <a:ea typeface="Roboto" panose="02000000000000000000" pitchFamily="2" charset="0"/>
                          <a:cs typeface="Roboto" panose="02000000000000000000" pitchFamily="2" charset="0"/>
                          <a:sym typeface="Work Sans"/>
                        </a:rPr>
                        <a:t>, Amazon SNS, </a:t>
                      </a:r>
                      <a:r>
                        <a:rPr lang="en-IN" sz="800" dirty="0" err="1">
                          <a:solidFill>
                            <a:schemeClr val="dk1"/>
                          </a:solidFill>
                          <a:latin typeface="Roboto" panose="02000000000000000000" pitchFamily="2" charset="0"/>
                          <a:ea typeface="Roboto" panose="02000000000000000000" pitchFamily="2" charset="0"/>
                          <a:cs typeface="Roboto" panose="02000000000000000000" pitchFamily="2" charset="0"/>
                          <a:sym typeface="Work Sans"/>
                        </a:rPr>
                        <a:t>sendwithus</a:t>
                      </a:r>
                      <a:endParaRPr sz="800" dirty="0">
                        <a:solidFill>
                          <a:schemeClr val="dk1"/>
                        </a:solidFill>
                        <a:latin typeface="Roboto" panose="02000000000000000000" pitchFamily="2" charset="0"/>
                        <a:ea typeface="Roboto" panose="02000000000000000000" pitchFamily="2" charset="0"/>
                        <a:cs typeface="Roboto" panose="02000000000000000000" pitchFamily="2" charset="0"/>
                        <a:sym typeface="Work Sans"/>
                      </a:endParaRPr>
                    </a:p>
                  </a:txBody>
                  <a:tcPr marL="91425" marR="91425" marT="0" marB="0"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alpha val="52530"/>
                      </a:srgbClr>
                    </a:solidFill>
                  </a:tcPr>
                </a:tc>
                <a:extLst>
                  <a:ext uri="{0D108BD9-81ED-4DB2-BD59-A6C34878D82A}">
                    <a16:rowId xmlns:a16="http://schemas.microsoft.com/office/drawing/2014/main" val="10005"/>
                  </a:ext>
                </a:extLst>
              </a:tr>
            </a:tbl>
          </a:graphicData>
        </a:graphic>
      </p:graphicFrame>
      <p:sp>
        <p:nvSpPr>
          <p:cNvPr id="870" name="Google Shape;870;p30"/>
          <p:cNvSpPr txBox="1"/>
          <p:nvPr/>
        </p:nvSpPr>
        <p:spPr>
          <a:xfrm>
            <a:off x="691930" y="1370225"/>
            <a:ext cx="3189532" cy="36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u="sng" dirty="0">
                <a:solidFill>
                  <a:schemeClr val="dk1"/>
                </a:solidFill>
                <a:latin typeface="Roboto" panose="02000000000000000000" pitchFamily="2" charset="0"/>
                <a:ea typeface="Roboto" panose="02000000000000000000" pitchFamily="2" charset="0"/>
                <a:cs typeface="Roboto" panose="02000000000000000000" pitchFamily="2" charset="0"/>
                <a:sym typeface="Work Sans"/>
              </a:rPr>
              <a:t>Frameworks/Technologies stacks to be used</a:t>
            </a:r>
            <a:endParaRPr sz="800" b="1" u="sng" dirty="0">
              <a:solidFill>
                <a:schemeClr val="dk1"/>
              </a:solidFill>
              <a:latin typeface="Roboto" panose="02000000000000000000" pitchFamily="2" charset="0"/>
              <a:ea typeface="Roboto" panose="02000000000000000000" pitchFamily="2" charset="0"/>
              <a:cs typeface="Roboto" panose="02000000000000000000" pitchFamily="2" charset="0"/>
              <a:sym typeface="Work Sans"/>
            </a:endParaRPr>
          </a:p>
        </p:txBody>
      </p:sp>
      <p:sp>
        <p:nvSpPr>
          <p:cNvPr id="8" name="TextBox 7">
            <a:extLst>
              <a:ext uri="{FF2B5EF4-FFF2-40B4-BE49-F238E27FC236}">
                <a16:creationId xmlns:a16="http://schemas.microsoft.com/office/drawing/2014/main" id="{3041CE43-33CC-CC3F-BE35-0FCBDF3DB649}"/>
              </a:ext>
            </a:extLst>
          </p:cNvPr>
          <p:cNvSpPr txBox="1"/>
          <p:nvPr/>
        </p:nvSpPr>
        <p:spPr>
          <a:xfrm>
            <a:off x="3909170" y="528575"/>
            <a:ext cx="4570609" cy="4308872"/>
          </a:xfrm>
          <a:prstGeom prst="rect">
            <a:avLst/>
          </a:prstGeom>
          <a:noFill/>
        </p:spPr>
        <p:txBody>
          <a:bodyPr wrap="square">
            <a:spAutoFit/>
          </a:bodyPr>
          <a:lstStyle/>
          <a:p>
            <a:pPr algn="ctr"/>
            <a:r>
              <a:rPr lang="en-US" sz="800" b="1" i="0" u="sng" dirty="0">
                <a:solidFill>
                  <a:schemeClr val="tx1"/>
                </a:solidFill>
                <a:effectLst/>
                <a:latin typeface="Roboto" panose="02000000000000000000" pitchFamily="2" charset="0"/>
                <a:ea typeface="Roboto" panose="02000000000000000000" pitchFamily="2" charset="0"/>
                <a:cs typeface="Roboto" panose="02000000000000000000" pitchFamily="2" charset="0"/>
              </a:rPr>
              <a:t>Assumptions, Constraints, and Solution Decision Points</a:t>
            </a:r>
            <a:r>
              <a:rPr lang="en-US" sz="8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a:t>
            </a:r>
            <a:endParaRPr lang="en-US" sz="800" b="0"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algn="just">
              <a:buFont typeface="Arial" panose="020B0604020202020204" pitchFamily="34" charset="0"/>
              <a:buChar char="•"/>
            </a:pPr>
            <a:r>
              <a:rPr lang="en-US" sz="8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Assumptions:</a:t>
            </a:r>
            <a:endParaRPr lang="en-US" sz="800" b="0"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742950" lvl="1" indent="-285750" algn="just">
              <a:buFont typeface="Arial" panose="020B0604020202020204" pitchFamily="34" charset="0"/>
              <a:buChar char="•"/>
            </a:pPr>
            <a:r>
              <a:rPr lang="en-US" sz="8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Users have access to internet connectivity for real-time interaction.</a:t>
            </a:r>
          </a:p>
          <a:p>
            <a:pPr marL="742950" lvl="1" indent="-285750" algn="just">
              <a:buFont typeface="Arial" panose="020B0604020202020204" pitchFamily="34" charset="0"/>
              <a:buChar char="•"/>
            </a:pPr>
            <a:r>
              <a:rPr lang="en-US" sz="8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Users possess basic proficiency in using web or mobile applications.</a:t>
            </a:r>
          </a:p>
          <a:p>
            <a:pPr marL="742950" lvl="1" indent="-285750" algn="just">
              <a:buFont typeface="Arial" panose="020B0604020202020204" pitchFamily="34" charset="0"/>
              <a:buChar char="•"/>
            </a:pPr>
            <a:r>
              <a:rPr lang="en-US" sz="8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Users are interested in gamified learning experiences for financial education.</a:t>
            </a:r>
          </a:p>
          <a:p>
            <a:pPr algn="just">
              <a:buFont typeface="Arial" panose="020B0604020202020204" pitchFamily="34" charset="0"/>
              <a:buChar char="•"/>
            </a:pPr>
            <a:r>
              <a:rPr lang="en-US" sz="8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Constraints:</a:t>
            </a:r>
            <a:endParaRPr lang="en-US" sz="800" b="0"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742950" lvl="1" indent="-285750" algn="just">
              <a:buFont typeface="Arial" panose="020B0604020202020204" pitchFamily="34" charset="0"/>
              <a:buChar char="•"/>
            </a:pPr>
            <a:r>
              <a:rPr lang="en-US" sz="8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Time constraint: Solution development may take time.</a:t>
            </a:r>
          </a:p>
          <a:p>
            <a:pPr marL="742950" lvl="1" indent="-285750" algn="just">
              <a:buFont typeface="Arial" panose="020B0604020202020204" pitchFamily="34" charset="0"/>
              <a:buChar char="•"/>
            </a:pPr>
            <a:r>
              <a:rPr lang="en-US" sz="8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Budget constraint: Limited resources may restrict access to premium services.</a:t>
            </a:r>
          </a:p>
          <a:p>
            <a:pPr algn="just">
              <a:buFont typeface="Arial" panose="020B0604020202020204" pitchFamily="34" charset="0"/>
              <a:buChar char="•"/>
            </a:pPr>
            <a:r>
              <a:rPr lang="en-US" sz="8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Solution Decision Points:</a:t>
            </a:r>
            <a:endParaRPr lang="en-US" sz="800" b="0"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742950" indent="-285750" algn="just">
              <a:buFont typeface="Arial" panose="020B0604020202020204" pitchFamily="34" charset="0"/>
              <a:buChar char="•"/>
            </a:pPr>
            <a:r>
              <a:rPr lang="en-US" sz="8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Choice of React.js / React Native for frontend: Popularity, community support, and efficient performance.</a:t>
            </a:r>
          </a:p>
          <a:p>
            <a:pPr marL="742950" indent="-285750" algn="just">
              <a:buFont typeface="Arial" panose="020B0604020202020204" pitchFamily="34" charset="0"/>
              <a:buChar char="•"/>
            </a:pPr>
            <a:r>
              <a:rPr lang="en-US" sz="8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Selection of Node.js with Express.js for backend: Scalability, real-time capabilities, and compatibility with JavaScript.</a:t>
            </a:r>
          </a:p>
          <a:p>
            <a:pPr marL="742950" indent="-285750" algn="just">
              <a:buFont typeface="Arial" panose="020B0604020202020204" pitchFamily="34" charset="0"/>
              <a:buChar char="•"/>
            </a:pPr>
            <a:r>
              <a:rPr lang="en-US" sz="8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Utilization of Firebase Realtime Database or Firestore: Seamless real-time data synchronization, essential for interactive gameplay.</a:t>
            </a:r>
          </a:p>
          <a:p>
            <a:pPr marL="742950" indent="-285750" algn="just">
              <a:buFont typeface="Arial" panose="020B0604020202020204" pitchFamily="34" charset="0"/>
              <a:buChar char="•"/>
            </a:pPr>
            <a:endParaRPr lang="en-US" sz="800" b="0"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algn="ctr"/>
            <a:r>
              <a:rPr lang="en-US" sz="800" b="1" i="0" u="sng" dirty="0">
                <a:solidFill>
                  <a:schemeClr val="tx1"/>
                </a:solidFill>
                <a:effectLst/>
                <a:latin typeface="Roboto" panose="02000000000000000000" pitchFamily="2" charset="0"/>
                <a:ea typeface="Roboto" panose="02000000000000000000" pitchFamily="2" charset="0"/>
                <a:cs typeface="Roboto" panose="02000000000000000000" pitchFamily="2" charset="0"/>
              </a:rPr>
              <a:t>Ease of Implementation and Effectiveness:</a:t>
            </a:r>
            <a:endParaRPr lang="en-US" sz="800" b="0" i="0" u="sng"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171450" indent="-171450" algn="just">
              <a:buFont typeface="Arial" panose="020B0604020202020204" pitchFamily="34" charset="0"/>
              <a:buChar char="•"/>
            </a:pPr>
            <a:r>
              <a:rPr lang="en-US" sz="8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Implementation:</a:t>
            </a:r>
            <a:r>
              <a:rPr lang="en-US" sz="8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 FinCombat can be implemented with moderate difficulty within a month by an individual, given the availability of well-documented frameworks and services. However, customization and integration may require careful planning to meet the deadline.</a:t>
            </a:r>
          </a:p>
          <a:p>
            <a:pPr marL="171450" indent="-171450" algn="just">
              <a:buFont typeface="Arial" panose="020B0604020202020204" pitchFamily="34" charset="0"/>
              <a:buChar char="•"/>
            </a:pPr>
            <a:r>
              <a:rPr lang="en-US" sz="8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Effectiveness:</a:t>
            </a:r>
            <a:r>
              <a:rPr lang="en-US" sz="8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 Despite the time constraint, FinCombat is expected to be effective in addressing financial illiteracy due to its engaging and interactive nature. Personalized feedback, gamified challenges, and real-time interactions enhance user engagement and knowledge retention, leading to tangible improvements in financial literacy skills.</a:t>
            </a:r>
          </a:p>
          <a:p>
            <a:pPr algn="just">
              <a:buFont typeface="Arial" panose="020B0604020202020204" pitchFamily="34" charset="0"/>
              <a:buChar char="•"/>
            </a:pPr>
            <a:endParaRPr lang="en-US" sz="800" b="0"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algn="ctr"/>
            <a:r>
              <a:rPr lang="en-US" sz="800" b="1" i="0" u="sng" dirty="0">
                <a:solidFill>
                  <a:schemeClr val="tx1"/>
                </a:solidFill>
                <a:effectLst/>
                <a:latin typeface="Roboto" panose="02000000000000000000" pitchFamily="2" charset="0"/>
                <a:ea typeface="Roboto" panose="02000000000000000000" pitchFamily="2" charset="0"/>
                <a:cs typeface="Roboto" panose="02000000000000000000" pitchFamily="2" charset="0"/>
              </a:rPr>
              <a:t>Extent of Scalability/Usability:</a:t>
            </a:r>
            <a:endParaRPr lang="en-US" sz="800" b="0" i="0" u="sng"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171450" lvl="3" indent="-171450" algn="just">
              <a:buFont typeface="Arial" panose="020B0604020202020204" pitchFamily="34" charset="0"/>
              <a:buChar char="•"/>
            </a:pPr>
            <a:r>
              <a:rPr lang="en-US" sz="8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Scalability:</a:t>
            </a:r>
            <a:r>
              <a:rPr lang="en-US" sz="8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 While scalability may be limited by the individual developer's resources and time constraints, the chosen technologies such as Firebase Realtime Database, React.js, and Node.js offer scalability options. However, the solution may require optimization and monitoring to handle increasing user demand in the future.</a:t>
            </a:r>
          </a:p>
          <a:p>
            <a:pPr marL="171450" lvl="3" indent="-171450" algn="just">
              <a:buFont typeface="Arial" panose="020B0604020202020204" pitchFamily="34" charset="0"/>
              <a:buChar char="•"/>
            </a:pPr>
            <a:r>
              <a:rPr lang="en-US" sz="8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Usability:</a:t>
            </a:r>
            <a:r>
              <a:rPr lang="en-US" sz="8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 The solution prioritizes usability by offering intuitive user interfaces and personalized feedback. However, as it is developed within a short timeframe by an individual, extensive usability testing may be limited. Nevertheless, efforts will be made to ensure inclusivity and ease of use for users of all backgrounds and abilities</a:t>
            </a:r>
            <a:r>
              <a:rPr lang="en-US" sz="10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30"/>
          <p:cNvSpPr txBox="1">
            <a:spLocks noGrp="1"/>
          </p:cNvSpPr>
          <p:nvPr>
            <p:ph type="title"/>
          </p:nvPr>
        </p:nvSpPr>
        <p:spPr>
          <a:xfrm>
            <a:off x="617918" y="5285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Design Assets / Inspiration</a:t>
            </a:r>
            <a:endParaRPr sz="2000" dirty="0"/>
          </a:p>
        </p:txBody>
      </p:sp>
      <p:pic>
        <p:nvPicPr>
          <p:cNvPr id="3" name="Picture 2" descr="A screenshot of a cell phone&#10;&#10;Description automatically generated">
            <a:extLst>
              <a:ext uri="{FF2B5EF4-FFF2-40B4-BE49-F238E27FC236}">
                <a16:creationId xmlns:a16="http://schemas.microsoft.com/office/drawing/2014/main" id="{55EF6370-52B1-B337-DE91-EB210190BE4A}"/>
              </a:ext>
            </a:extLst>
          </p:cNvPr>
          <p:cNvPicPr>
            <a:picLocks noChangeAspect="1"/>
          </p:cNvPicPr>
          <p:nvPr/>
        </p:nvPicPr>
        <p:blipFill rotWithShape="1">
          <a:blip r:embed="rId3"/>
          <a:srcRect l="3518" r="5077"/>
          <a:stretch/>
        </p:blipFill>
        <p:spPr>
          <a:xfrm>
            <a:off x="454474" y="1419846"/>
            <a:ext cx="3554927" cy="2592777"/>
          </a:xfrm>
          <a:prstGeom prst="rect">
            <a:avLst/>
          </a:prstGeom>
        </p:spPr>
      </p:pic>
      <p:sp>
        <p:nvSpPr>
          <p:cNvPr id="6" name="Google Shape;1612;p40">
            <a:extLst>
              <a:ext uri="{FF2B5EF4-FFF2-40B4-BE49-F238E27FC236}">
                <a16:creationId xmlns:a16="http://schemas.microsoft.com/office/drawing/2014/main" id="{EC7DF887-90C8-0EA7-8357-5FF6746A3CBC}"/>
              </a:ext>
            </a:extLst>
          </p:cNvPr>
          <p:cNvSpPr txBox="1">
            <a:spLocks/>
          </p:cNvSpPr>
          <p:nvPr/>
        </p:nvSpPr>
        <p:spPr>
          <a:xfrm>
            <a:off x="574725" y="998972"/>
            <a:ext cx="6026100" cy="497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latin typeface="Roboto" panose="02000000000000000000" pitchFamily="2" charset="0"/>
                <a:ea typeface="Roboto" panose="02000000000000000000" pitchFamily="2" charset="0"/>
                <a:cs typeface="Roboto" panose="02000000000000000000" pitchFamily="2" charset="0"/>
              </a:rPr>
              <a:t>Basic Game Design</a:t>
            </a:r>
          </a:p>
        </p:txBody>
      </p:sp>
      <p:sp>
        <p:nvSpPr>
          <p:cNvPr id="7" name="Google Shape;1612;p40">
            <a:extLst>
              <a:ext uri="{FF2B5EF4-FFF2-40B4-BE49-F238E27FC236}">
                <a16:creationId xmlns:a16="http://schemas.microsoft.com/office/drawing/2014/main" id="{E6A3F207-0CFE-45BE-5715-487AD638D9E0}"/>
              </a:ext>
            </a:extLst>
          </p:cNvPr>
          <p:cNvSpPr txBox="1">
            <a:spLocks/>
          </p:cNvSpPr>
          <p:nvPr/>
        </p:nvSpPr>
        <p:spPr>
          <a:xfrm>
            <a:off x="4142270" y="946139"/>
            <a:ext cx="6026100" cy="497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latin typeface="Roboto" panose="02000000000000000000" pitchFamily="2" charset="0"/>
                <a:ea typeface="Roboto" panose="02000000000000000000" pitchFamily="2" charset="0"/>
                <a:cs typeface="Roboto" panose="02000000000000000000" pitchFamily="2" charset="0"/>
              </a:rPr>
              <a:t>Multiple types/levels of Games</a:t>
            </a:r>
          </a:p>
        </p:txBody>
      </p:sp>
      <p:pic>
        <p:nvPicPr>
          <p:cNvPr id="15" name="Picture 14" descr="A screenshot of a cell phone&#10;&#10;Description automatically generated">
            <a:extLst>
              <a:ext uri="{FF2B5EF4-FFF2-40B4-BE49-F238E27FC236}">
                <a16:creationId xmlns:a16="http://schemas.microsoft.com/office/drawing/2014/main" id="{A0E2E8D8-A618-29C3-AD80-F1D5D407B723}"/>
              </a:ext>
            </a:extLst>
          </p:cNvPr>
          <p:cNvPicPr>
            <a:picLocks noChangeAspect="1"/>
          </p:cNvPicPr>
          <p:nvPr/>
        </p:nvPicPr>
        <p:blipFill rotWithShape="1">
          <a:blip r:embed="rId4"/>
          <a:srcRect l="4528" t="12344" r="5382" b="13903"/>
          <a:stretch/>
        </p:blipFill>
        <p:spPr>
          <a:xfrm>
            <a:off x="4053691" y="1419846"/>
            <a:ext cx="4368133" cy="2682005"/>
          </a:xfrm>
          <a:prstGeom prst="rect">
            <a:avLst/>
          </a:prstGeom>
        </p:spPr>
      </p:pic>
      <p:sp>
        <p:nvSpPr>
          <p:cNvPr id="16" name="TextBox 15">
            <a:extLst>
              <a:ext uri="{FF2B5EF4-FFF2-40B4-BE49-F238E27FC236}">
                <a16:creationId xmlns:a16="http://schemas.microsoft.com/office/drawing/2014/main" id="{7ECFCF30-B060-F1C4-05B0-8C1DB3BA9479}"/>
              </a:ext>
            </a:extLst>
          </p:cNvPr>
          <p:cNvSpPr txBox="1"/>
          <p:nvPr/>
        </p:nvSpPr>
        <p:spPr>
          <a:xfrm>
            <a:off x="6010553" y="4887083"/>
            <a:ext cx="2787083" cy="184666"/>
          </a:xfrm>
          <a:prstGeom prst="rect">
            <a:avLst/>
          </a:prstGeom>
          <a:noFill/>
        </p:spPr>
        <p:txBody>
          <a:bodyPr wrap="square">
            <a:spAutoFit/>
          </a:bodyPr>
          <a:lstStyle/>
          <a:p>
            <a:r>
              <a:rPr lang="en-US" sz="600" dirty="0">
                <a:solidFill>
                  <a:schemeClr val="tx1"/>
                </a:solidFill>
                <a:latin typeface="Roboto" panose="02000000000000000000" pitchFamily="2" charset="0"/>
                <a:ea typeface="Roboto" panose="02000000000000000000" pitchFamily="2" charset="0"/>
                <a:cs typeface="Roboto" panose="02000000000000000000" pitchFamily="2" charset="0"/>
              </a:rPr>
              <a:t>* Note : These are the inspiration for the final product ( Not the final product ) </a:t>
            </a:r>
            <a:endParaRPr lang="en-IN" sz="600" dirty="0"/>
          </a:p>
        </p:txBody>
      </p:sp>
    </p:spTree>
    <p:extLst>
      <p:ext uri="{BB962C8B-B14F-4D97-AF65-F5344CB8AC3E}">
        <p14:creationId xmlns:p14="http://schemas.microsoft.com/office/powerpoint/2010/main" val="2026379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30"/>
          <p:cNvSpPr txBox="1">
            <a:spLocks noGrp="1"/>
          </p:cNvSpPr>
          <p:nvPr>
            <p:ph type="title"/>
          </p:nvPr>
        </p:nvSpPr>
        <p:spPr>
          <a:xfrm>
            <a:off x="617918" y="5285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Design Assets / Inspiration</a:t>
            </a:r>
            <a:endParaRPr sz="2000" dirty="0"/>
          </a:p>
        </p:txBody>
      </p:sp>
      <p:pic>
        <p:nvPicPr>
          <p:cNvPr id="11" name="Picture 10" descr="A group of cell phones with cartoon characters&#10;&#10;Description automatically generated">
            <a:extLst>
              <a:ext uri="{FF2B5EF4-FFF2-40B4-BE49-F238E27FC236}">
                <a16:creationId xmlns:a16="http://schemas.microsoft.com/office/drawing/2014/main" id="{ABE2A7DD-C6BA-4D8C-ED05-2BCFA895DE9E}"/>
              </a:ext>
            </a:extLst>
          </p:cNvPr>
          <p:cNvPicPr>
            <a:picLocks noChangeAspect="1"/>
          </p:cNvPicPr>
          <p:nvPr/>
        </p:nvPicPr>
        <p:blipFill rotWithShape="1">
          <a:blip r:embed="rId3"/>
          <a:srcRect l="2829" t="21411" r="3939" b="23098"/>
          <a:stretch/>
        </p:blipFill>
        <p:spPr>
          <a:xfrm>
            <a:off x="617918" y="1101275"/>
            <a:ext cx="7704000" cy="3439034"/>
          </a:xfrm>
          <a:prstGeom prst="rect">
            <a:avLst/>
          </a:prstGeom>
        </p:spPr>
      </p:pic>
      <p:sp>
        <p:nvSpPr>
          <p:cNvPr id="2" name="TextBox 1">
            <a:extLst>
              <a:ext uri="{FF2B5EF4-FFF2-40B4-BE49-F238E27FC236}">
                <a16:creationId xmlns:a16="http://schemas.microsoft.com/office/drawing/2014/main" id="{37CAFA23-2EE1-3C1C-54F9-418A6075D0D3}"/>
              </a:ext>
            </a:extLst>
          </p:cNvPr>
          <p:cNvSpPr txBox="1"/>
          <p:nvPr/>
        </p:nvSpPr>
        <p:spPr>
          <a:xfrm>
            <a:off x="6010553" y="4887083"/>
            <a:ext cx="2787083" cy="184666"/>
          </a:xfrm>
          <a:prstGeom prst="rect">
            <a:avLst/>
          </a:prstGeom>
          <a:noFill/>
        </p:spPr>
        <p:txBody>
          <a:bodyPr wrap="square">
            <a:spAutoFit/>
          </a:bodyPr>
          <a:lstStyle/>
          <a:p>
            <a:r>
              <a:rPr lang="en-US" sz="600" dirty="0">
                <a:solidFill>
                  <a:schemeClr val="tx1"/>
                </a:solidFill>
                <a:latin typeface="Roboto" panose="02000000000000000000" pitchFamily="2" charset="0"/>
                <a:ea typeface="Roboto" panose="02000000000000000000" pitchFamily="2" charset="0"/>
                <a:cs typeface="Roboto" panose="02000000000000000000" pitchFamily="2" charset="0"/>
              </a:rPr>
              <a:t>* Note : These are the inspiration for the final product ( Not the final product ) </a:t>
            </a:r>
            <a:endParaRPr lang="en-IN" sz="600" dirty="0"/>
          </a:p>
        </p:txBody>
      </p:sp>
    </p:spTree>
    <p:extLst>
      <p:ext uri="{BB962C8B-B14F-4D97-AF65-F5344CB8AC3E}">
        <p14:creationId xmlns:p14="http://schemas.microsoft.com/office/powerpoint/2010/main" val="2446336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30"/>
          <p:cNvSpPr txBox="1">
            <a:spLocks noGrp="1"/>
          </p:cNvSpPr>
          <p:nvPr>
            <p:ph type="title"/>
          </p:nvPr>
        </p:nvSpPr>
        <p:spPr>
          <a:xfrm>
            <a:off x="617918" y="5285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Character Assets and In game Design (Inspiration)</a:t>
            </a:r>
            <a:endParaRPr sz="2000" dirty="0"/>
          </a:p>
        </p:txBody>
      </p:sp>
      <p:pic>
        <p:nvPicPr>
          <p:cNvPr id="4" name="Picture 3" descr="A cartoon character of a child&#10;&#10;Description automatically generated">
            <a:extLst>
              <a:ext uri="{FF2B5EF4-FFF2-40B4-BE49-F238E27FC236}">
                <a16:creationId xmlns:a16="http://schemas.microsoft.com/office/drawing/2014/main" id="{BEA64167-3C72-C388-EE21-0E4EC506E890}"/>
              </a:ext>
            </a:extLst>
          </p:cNvPr>
          <p:cNvPicPr>
            <a:picLocks noChangeAspect="1"/>
          </p:cNvPicPr>
          <p:nvPr/>
        </p:nvPicPr>
        <p:blipFill rotWithShape="1">
          <a:blip r:embed="rId3"/>
          <a:srcRect l="12195" t="5632" r="13027" b="6824"/>
          <a:stretch/>
        </p:blipFill>
        <p:spPr>
          <a:xfrm>
            <a:off x="1010463" y="976663"/>
            <a:ext cx="2327564" cy="2043708"/>
          </a:xfrm>
          <a:prstGeom prst="rect">
            <a:avLst/>
          </a:prstGeom>
        </p:spPr>
      </p:pic>
      <p:pic>
        <p:nvPicPr>
          <p:cNvPr id="9" name="Picture 8" descr="A screenshot of a phone&#10;&#10;Description automatically generated">
            <a:extLst>
              <a:ext uri="{FF2B5EF4-FFF2-40B4-BE49-F238E27FC236}">
                <a16:creationId xmlns:a16="http://schemas.microsoft.com/office/drawing/2014/main" id="{7A364A87-D1AD-4756-291D-39E71A1A4F45}"/>
              </a:ext>
            </a:extLst>
          </p:cNvPr>
          <p:cNvPicPr>
            <a:picLocks noChangeAspect="1"/>
          </p:cNvPicPr>
          <p:nvPr/>
        </p:nvPicPr>
        <p:blipFill rotWithShape="1">
          <a:blip r:embed="rId4"/>
          <a:srcRect t="20566" b="22868"/>
          <a:stretch/>
        </p:blipFill>
        <p:spPr>
          <a:xfrm>
            <a:off x="450436" y="3124201"/>
            <a:ext cx="3655436" cy="1551709"/>
          </a:xfrm>
          <a:prstGeom prst="rect">
            <a:avLst/>
          </a:prstGeom>
        </p:spPr>
      </p:pic>
      <p:pic>
        <p:nvPicPr>
          <p:cNvPr id="11" name="Picture 10" descr="A cartoon character with different expressions&#10;&#10;Description automatically generated">
            <a:extLst>
              <a:ext uri="{FF2B5EF4-FFF2-40B4-BE49-F238E27FC236}">
                <a16:creationId xmlns:a16="http://schemas.microsoft.com/office/drawing/2014/main" id="{D651E7CD-7DEB-0975-7709-AE8B7F546F04}"/>
              </a:ext>
            </a:extLst>
          </p:cNvPr>
          <p:cNvPicPr>
            <a:picLocks noChangeAspect="1"/>
          </p:cNvPicPr>
          <p:nvPr/>
        </p:nvPicPr>
        <p:blipFill rotWithShape="1">
          <a:blip r:embed="rId5"/>
          <a:srcRect l="12927" t="7160" r="13475" b="9529"/>
          <a:stretch/>
        </p:blipFill>
        <p:spPr>
          <a:xfrm>
            <a:off x="4675318" y="976663"/>
            <a:ext cx="2407234" cy="2043707"/>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C01315DF-295F-690C-6073-F7B450D13E0E}"/>
              </a:ext>
            </a:extLst>
          </p:cNvPr>
          <p:cNvPicPr>
            <a:picLocks noChangeAspect="1"/>
          </p:cNvPicPr>
          <p:nvPr/>
        </p:nvPicPr>
        <p:blipFill>
          <a:blip r:embed="rId6"/>
          <a:stretch>
            <a:fillRect/>
          </a:stretch>
        </p:blipFill>
        <p:spPr>
          <a:xfrm>
            <a:off x="4226945" y="2561576"/>
            <a:ext cx="3567217" cy="2676958"/>
          </a:xfrm>
          <a:prstGeom prst="rect">
            <a:avLst/>
          </a:prstGeom>
        </p:spPr>
      </p:pic>
      <p:sp>
        <p:nvSpPr>
          <p:cNvPr id="15" name="TextBox 14">
            <a:extLst>
              <a:ext uri="{FF2B5EF4-FFF2-40B4-BE49-F238E27FC236}">
                <a16:creationId xmlns:a16="http://schemas.microsoft.com/office/drawing/2014/main" id="{EB815B2D-ED82-76C1-6E08-78FDD3685AC2}"/>
              </a:ext>
            </a:extLst>
          </p:cNvPr>
          <p:cNvSpPr txBox="1"/>
          <p:nvPr/>
        </p:nvSpPr>
        <p:spPr>
          <a:xfrm>
            <a:off x="6010553" y="4887083"/>
            <a:ext cx="2787083" cy="184666"/>
          </a:xfrm>
          <a:prstGeom prst="rect">
            <a:avLst/>
          </a:prstGeom>
          <a:noFill/>
        </p:spPr>
        <p:txBody>
          <a:bodyPr wrap="square">
            <a:spAutoFit/>
          </a:bodyPr>
          <a:lstStyle/>
          <a:p>
            <a:r>
              <a:rPr lang="en-US" sz="600" dirty="0">
                <a:solidFill>
                  <a:schemeClr val="tx1"/>
                </a:solidFill>
                <a:latin typeface="Roboto" panose="02000000000000000000" pitchFamily="2" charset="0"/>
                <a:ea typeface="Roboto" panose="02000000000000000000" pitchFamily="2" charset="0"/>
                <a:cs typeface="Roboto" panose="02000000000000000000" pitchFamily="2" charset="0"/>
              </a:rPr>
              <a:t>* Note : These are the inspiration for the final product ( Not the final product ) </a:t>
            </a:r>
            <a:endParaRPr lang="en-IN" sz="600" dirty="0"/>
          </a:p>
        </p:txBody>
      </p:sp>
    </p:spTree>
    <p:extLst>
      <p:ext uri="{BB962C8B-B14F-4D97-AF65-F5344CB8AC3E}">
        <p14:creationId xmlns:p14="http://schemas.microsoft.com/office/powerpoint/2010/main" val="146519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26C05-1512-766C-4C6C-2D262348AF6F}"/>
              </a:ext>
            </a:extLst>
          </p:cNvPr>
          <p:cNvSpPr>
            <a:spLocks noGrp="1"/>
          </p:cNvSpPr>
          <p:nvPr>
            <p:ph type="title"/>
          </p:nvPr>
        </p:nvSpPr>
        <p:spPr>
          <a:xfrm>
            <a:off x="574527" y="535079"/>
            <a:ext cx="7704000" cy="572700"/>
          </a:xfrm>
        </p:spPr>
        <p:txBody>
          <a:bodyPr/>
          <a:lstStyle/>
          <a:p>
            <a:pPr algn="ctr"/>
            <a:r>
              <a:rPr lang="en-IN" sz="2000" dirty="0"/>
              <a:t>Workings of the Game</a:t>
            </a:r>
          </a:p>
        </p:txBody>
      </p:sp>
      <p:sp>
        <p:nvSpPr>
          <p:cNvPr id="3" name="Text Placeholder 2">
            <a:extLst>
              <a:ext uri="{FF2B5EF4-FFF2-40B4-BE49-F238E27FC236}">
                <a16:creationId xmlns:a16="http://schemas.microsoft.com/office/drawing/2014/main" id="{08830248-951E-0704-AE53-63D1D52CBDF7}"/>
              </a:ext>
            </a:extLst>
          </p:cNvPr>
          <p:cNvSpPr>
            <a:spLocks noGrp="1"/>
          </p:cNvSpPr>
          <p:nvPr>
            <p:ph type="body" idx="1"/>
          </p:nvPr>
        </p:nvSpPr>
        <p:spPr>
          <a:xfrm>
            <a:off x="151965" y="953494"/>
            <a:ext cx="3034582" cy="2170705"/>
          </a:xfrm>
        </p:spPr>
        <p:txBody>
          <a:bodyPr/>
          <a:lstStyle/>
          <a:p>
            <a:pPr marL="152400" indent="0" algn="ctr">
              <a:buNone/>
            </a:pPr>
            <a:r>
              <a:rPr lang="en-US" sz="9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Game Features</a:t>
            </a:r>
          </a:p>
          <a:p>
            <a:pPr marL="152400" indent="0" algn="ctr">
              <a:buNone/>
            </a:pPr>
            <a:endPar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9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Budgeting Challenges:</a:t>
            </a: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 Players face real-life scenarios where they must manage their finances wisely, allocating limited funds to essentials like rent, groceries, and entertainment.</a:t>
            </a:r>
          </a:p>
          <a:p>
            <a:pPr>
              <a:buFont typeface="Arial" panose="020B0604020202020204" pitchFamily="34" charset="0"/>
              <a:buChar char="•"/>
            </a:pPr>
            <a:r>
              <a:rPr lang="en-US" sz="9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Saving Quests:</a:t>
            </a: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 Users embark on exciting journeys to achieve specific financial goals such as saving for a dream vacation, building an emergency fund, or making a major purchase.</a:t>
            </a:r>
          </a:p>
          <a:p>
            <a:pPr>
              <a:buFont typeface="Arial" panose="020B0604020202020204" pitchFamily="34" charset="0"/>
              <a:buChar char="•"/>
            </a:pPr>
            <a:r>
              <a:rPr lang="en-US" sz="9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Investment Adventures:</a:t>
            </a: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 Players explore the thrilling world of investments, learning about stocks, bonds, real estate, and other options while balancing risk and reward.</a:t>
            </a:r>
          </a:p>
          <a:p>
            <a:pPr>
              <a:buFont typeface="Arial" panose="020B0604020202020204" pitchFamily="34" charset="0"/>
              <a:buChar char="•"/>
            </a:pPr>
            <a:r>
              <a:rPr lang="en-US" sz="9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Debt Management Missions:</a:t>
            </a: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 Players tackle debt head-on, learning effective strategies to prioritize and pay off debts efficiently, empowering them to achieve financial freedom.</a:t>
            </a:r>
          </a:p>
          <a:p>
            <a:pPr>
              <a:buFont typeface="Arial" panose="020B0604020202020204" pitchFamily="34" charset="0"/>
              <a:buChar char="•"/>
            </a:pPr>
            <a:r>
              <a:rPr lang="en-US" sz="9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Retirement Planning Expeditions:</a:t>
            </a:r>
            <a:r>
              <a:rPr lang="en-US" sz="9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 Users chart their course towards retirement, setting savings targets, exploring retirement account options, and making informed decisions for a secure financial future.</a:t>
            </a:r>
          </a:p>
          <a:p>
            <a:pPr marL="152400" indent="0">
              <a:buNone/>
            </a:pPr>
            <a:endParaRPr lang="en-IN" dirty="0"/>
          </a:p>
        </p:txBody>
      </p:sp>
      <p:sp>
        <p:nvSpPr>
          <p:cNvPr id="4" name="Text Placeholder 2">
            <a:extLst>
              <a:ext uri="{FF2B5EF4-FFF2-40B4-BE49-F238E27FC236}">
                <a16:creationId xmlns:a16="http://schemas.microsoft.com/office/drawing/2014/main" id="{CE977B08-4865-4AA5-5F30-97A7C58848DF}"/>
              </a:ext>
            </a:extLst>
          </p:cNvPr>
          <p:cNvSpPr txBox="1">
            <a:spLocks/>
          </p:cNvSpPr>
          <p:nvPr/>
        </p:nvSpPr>
        <p:spPr>
          <a:xfrm>
            <a:off x="2905883" y="952908"/>
            <a:ext cx="2951236" cy="3743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4"/>
              </a:buClr>
              <a:buSzPts val="1200"/>
              <a:buFont typeface="Work Sans Light"/>
              <a:buChar char="●"/>
              <a:defRPr sz="1200" b="0" i="0" u="none" strike="noStrike" cap="none">
                <a:solidFill>
                  <a:schemeClr val="dk1"/>
                </a:solidFill>
                <a:latin typeface="Work Sans"/>
                <a:ea typeface="Work Sans"/>
                <a:cs typeface="Work Sans"/>
                <a:sym typeface="Work Sans"/>
              </a:defRPr>
            </a:lvl1pPr>
            <a:lvl2pPr marL="914400" marR="0" lvl="1"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2pPr>
            <a:lvl3pPr marL="1371600" marR="0" lvl="2"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3pPr>
            <a:lvl4pPr marL="1828800" marR="0" lvl="3"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4pPr>
            <a:lvl5pPr marL="2286000" marR="0" lvl="4"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5pPr>
            <a:lvl6pPr marL="2743200" marR="0" lvl="5"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6pPr>
            <a:lvl7pPr marL="3200400" marR="0" lvl="6"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7pPr>
            <a:lvl8pPr marL="3657600" marR="0" lvl="7"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8pPr>
            <a:lvl9pPr marL="4114800" marR="0" lvl="8"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9pPr>
          </a:lstStyle>
          <a:p>
            <a:pPr marL="152400" indent="0" algn="ctr">
              <a:buNone/>
            </a:pPr>
            <a:r>
              <a:rPr lang="en-US" sz="900" b="1" dirty="0">
                <a:solidFill>
                  <a:schemeClr val="tx1"/>
                </a:solidFill>
                <a:latin typeface="Roboto" panose="02000000000000000000" pitchFamily="2" charset="0"/>
                <a:ea typeface="Roboto" panose="02000000000000000000" pitchFamily="2" charset="0"/>
                <a:cs typeface="Roboto" panose="02000000000000000000" pitchFamily="2" charset="0"/>
              </a:rPr>
              <a:t>Gameplay Mechanics</a:t>
            </a:r>
          </a:p>
          <a:p>
            <a:pPr marL="152400" indent="0" algn="ctr">
              <a:buFont typeface="Work Sans Light"/>
              <a:buNone/>
            </a:pPr>
            <a:endParaRPr lang="en-US" sz="9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900" dirty="0">
                <a:solidFill>
                  <a:schemeClr val="tx1"/>
                </a:solidFill>
                <a:latin typeface="Roboto" panose="02000000000000000000" pitchFamily="2" charset="0"/>
                <a:ea typeface="Roboto" panose="02000000000000000000" pitchFamily="2" charset="0"/>
                <a:cs typeface="Roboto" panose="02000000000000000000" pitchFamily="2" charset="0"/>
              </a:rPr>
              <a:t>A captivating level-based progression system challenges players with increasingly complex scenarios, fostering skill development and strategic thinking.</a:t>
            </a:r>
          </a:p>
          <a:p>
            <a:pPr marL="152400" indent="0">
              <a:buNone/>
            </a:pPr>
            <a:endParaRPr lang="en-US" sz="9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900" dirty="0">
                <a:solidFill>
                  <a:schemeClr val="tx1"/>
                </a:solidFill>
                <a:latin typeface="Roboto" panose="02000000000000000000" pitchFamily="2" charset="0"/>
                <a:ea typeface="Roboto" panose="02000000000000000000" pitchFamily="2" charset="0"/>
                <a:cs typeface="Roboto" panose="02000000000000000000" pitchFamily="2" charset="0"/>
              </a:rPr>
              <a:t>Interactive tutorials and guides accompany each financial topic, ensuring that players grasp concepts effectively and can apply them confidently.</a:t>
            </a:r>
          </a:p>
          <a:p>
            <a:pPr marL="152400" indent="0">
              <a:buNone/>
            </a:pPr>
            <a:endParaRPr lang="en-US" sz="9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900" dirty="0">
                <a:solidFill>
                  <a:schemeClr val="tx1"/>
                </a:solidFill>
                <a:latin typeface="Roboto" panose="02000000000000000000" pitchFamily="2" charset="0"/>
                <a:ea typeface="Roboto" panose="02000000000000000000" pitchFamily="2" charset="0"/>
                <a:cs typeface="Roboto" panose="02000000000000000000" pitchFamily="2" charset="0"/>
              </a:rPr>
              <a:t>Quizzes, puzzles, and mini-games provide an entertaining way to reinforce learning and test understanding, making the journey towards financial literacy both fun and educational.</a:t>
            </a:r>
          </a:p>
          <a:p>
            <a:pPr marL="152400" indent="0">
              <a:buNone/>
            </a:pPr>
            <a:endParaRPr lang="en-US" sz="9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900" dirty="0">
                <a:solidFill>
                  <a:schemeClr val="tx1"/>
                </a:solidFill>
                <a:latin typeface="Roboto" panose="02000000000000000000" pitchFamily="2" charset="0"/>
                <a:ea typeface="Roboto" panose="02000000000000000000" pitchFamily="2" charset="0"/>
                <a:cs typeface="Roboto" panose="02000000000000000000" pitchFamily="2" charset="0"/>
              </a:rPr>
              <a:t>Leaderboards and achievements inspire and motivate players to excel, rewarding progress and encouraging healthy competition among peers.</a:t>
            </a:r>
          </a:p>
          <a:p>
            <a:pPr marL="152400" indent="0">
              <a:buNone/>
            </a:pPr>
            <a:endParaRPr lang="en-US" sz="9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900" dirty="0">
                <a:solidFill>
                  <a:schemeClr val="tx1"/>
                </a:solidFill>
                <a:latin typeface="Roboto" panose="02000000000000000000" pitchFamily="2" charset="0"/>
                <a:ea typeface="Roboto" panose="02000000000000000000" pitchFamily="2" charset="0"/>
                <a:cs typeface="Roboto" panose="02000000000000000000" pitchFamily="2" charset="0"/>
              </a:rPr>
              <a:t>Social features such as multiplayer challenges, forums, and chat foster a sense of community, encouraging collaboration and mutual support among players.</a:t>
            </a:r>
          </a:p>
          <a:p>
            <a:pPr marL="152400" indent="0">
              <a:buFont typeface="Work Sans Light"/>
              <a:buNone/>
            </a:pPr>
            <a:endParaRPr lang="en-IN" dirty="0"/>
          </a:p>
        </p:txBody>
      </p:sp>
      <p:sp>
        <p:nvSpPr>
          <p:cNvPr id="6" name="Text Placeholder 2">
            <a:extLst>
              <a:ext uri="{FF2B5EF4-FFF2-40B4-BE49-F238E27FC236}">
                <a16:creationId xmlns:a16="http://schemas.microsoft.com/office/drawing/2014/main" id="{8D841FB2-846A-3186-FE10-9DF4BAB1C19D}"/>
              </a:ext>
            </a:extLst>
          </p:cNvPr>
          <p:cNvSpPr txBox="1">
            <a:spLocks/>
          </p:cNvSpPr>
          <p:nvPr/>
        </p:nvSpPr>
        <p:spPr>
          <a:xfrm>
            <a:off x="5626842" y="952907"/>
            <a:ext cx="2881963" cy="3743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4"/>
              </a:buClr>
              <a:buSzPts val="1200"/>
              <a:buFont typeface="Work Sans Light"/>
              <a:buChar char="●"/>
              <a:defRPr sz="1200" b="0" i="0" u="none" strike="noStrike" cap="none">
                <a:solidFill>
                  <a:schemeClr val="dk1"/>
                </a:solidFill>
                <a:latin typeface="Work Sans"/>
                <a:ea typeface="Work Sans"/>
                <a:cs typeface="Work Sans"/>
                <a:sym typeface="Work Sans"/>
              </a:defRPr>
            </a:lvl1pPr>
            <a:lvl2pPr marL="914400" marR="0" lvl="1"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2pPr>
            <a:lvl3pPr marL="1371600" marR="0" lvl="2"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3pPr>
            <a:lvl4pPr marL="1828800" marR="0" lvl="3"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4pPr>
            <a:lvl5pPr marL="2286000" marR="0" lvl="4"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5pPr>
            <a:lvl6pPr marL="2743200" marR="0" lvl="5"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6pPr>
            <a:lvl7pPr marL="3200400" marR="0" lvl="6"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7pPr>
            <a:lvl8pPr marL="3657600" marR="0" lvl="7"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8pPr>
            <a:lvl9pPr marL="4114800" marR="0" lvl="8" indent="-304800" algn="l" rtl="0">
              <a:lnSpc>
                <a:spcPct val="100000"/>
              </a:lnSpc>
              <a:spcBef>
                <a:spcPts val="0"/>
              </a:spcBef>
              <a:spcAft>
                <a:spcPts val="0"/>
              </a:spcAft>
              <a:buClr>
                <a:schemeClr val="dk1"/>
              </a:buClr>
              <a:buSzPts val="1200"/>
              <a:buFont typeface="Work Sans Light"/>
              <a:buChar char="■"/>
              <a:defRPr sz="1200" b="0" i="0" u="none" strike="noStrike" cap="none">
                <a:solidFill>
                  <a:schemeClr val="dk1"/>
                </a:solidFill>
                <a:latin typeface="Work Sans"/>
                <a:ea typeface="Work Sans"/>
                <a:cs typeface="Work Sans"/>
                <a:sym typeface="Work Sans"/>
              </a:defRPr>
            </a:lvl9pPr>
          </a:lstStyle>
          <a:p>
            <a:pPr marL="152400" indent="0" algn="ctr">
              <a:buNone/>
            </a:pPr>
            <a:r>
              <a:rPr lang="en-US" sz="900" b="1" dirty="0">
                <a:solidFill>
                  <a:schemeClr val="tx1"/>
                </a:solidFill>
                <a:latin typeface="Roboto" panose="02000000000000000000" pitchFamily="2" charset="0"/>
                <a:ea typeface="Roboto" panose="02000000000000000000" pitchFamily="2" charset="0"/>
                <a:cs typeface="Roboto" panose="02000000000000000000" pitchFamily="2" charset="0"/>
              </a:rPr>
              <a:t>User Experience</a:t>
            </a:r>
          </a:p>
          <a:p>
            <a:pPr marL="152400" indent="0">
              <a:buNone/>
            </a:pPr>
            <a:endParaRPr lang="en-US" sz="9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900" dirty="0">
                <a:solidFill>
                  <a:schemeClr val="tx1"/>
                </a:solidFill>
                <a:latin typeface="Roboto" panose="02000000000000000000" pitchFamily="2" charset="0"/>
                <a:ea typeface="Roboto" panose="02000000000000000000" pitchFamily="2" charset="0"/>
                <a:cs typeface="Roboto" panose="02000000000000000000" pitchFamily="2" charset="0"/>
              </a:rPr>
              <a:t>An intuitive and visually stunning user interface immerses players in the game world, with vibrant visuals and animations bringing financial concepts to life.</a:t>
            </a:r>
          </a:p>
          <a:p>
            <a:pPr>
              <a:buFont typeface="Arial" panose="020B0604020202020204" pitchFamily="34" charset="0"/>
              <a:buChar char="•"/>
            </a:pPr>
            <a:endParaRPr lang="en-US" sz="9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900" dirty="0">
                <a:solidFill>
                  <a:schemeClr val="tx1"/>
                </a:solidFill>
                <a:latin typeface="Roboto" panose="02000000000000000000" pitchFamily="2" charset="0"/>
                <a:ea typeface="Roboto" panose="02000000000000000000" pitchFamily="2" charset="0"/>
                <a:cs typeface="Roboto" panose="02000000000000000000" pitchFamily="2" charset="0"/>
              </a:rPr>
              <a:t>Personalized recommendations and feedback tailored to each player's performance and preferences guide their journey, ensuring a personalized and rewarding experience.</a:t>
            </a:r>
          </a:p>
          <a:p>
            <a:pPr>
              <a:buFont typeface="Arial" panose="020B0604020202020204" pitchFamily="34" charset="0"/>
              <a:buChar char="•"/>
            </a:pPr>
            <a:endParaRPr lang="en-US" sz="9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900" dirty="0">
                <a:solidFill>
                  <a:schemeClr val="tx1"/>
                </a:solidFill>
                <a:latin typeface="Roboto" panose="02000000000000000000" pitchFamily="2" charset="0"/>
                <a:ea typeface="Roboto" panose="02000000000000000000" pitchFamily="2" charset="0"/>
                <a:cs typeface="Roboto" panose="02000000000000000000" pitchFamily="2" charset="0"/>
              </a:rPr>
              <a:t>Accessibility features are incorporated to cater to users of all ages and abilities, ensuring inclusivity and equal access to financial education.</a:t>
            </a:r>
          </a:p>
          <a:p>
            <a:pPr>
              <a:buFont typeface="Arial" panose="020B0604020202020204" pitchFamily="34" charset="0"/>
              <a:buChar char="•"/>
            </a:pPr>
            <a:endParaRPr lang="en-US" sz="9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en-US" sz="900" dirty="0">
                <a:solidFill>
                  <a:schemeClr val="tx1"/>
                </a:solidFill>
                <a:latin typeface="Roboto" panose="02000000000000000000" pitchFamily="2" charset="0"/>
                <a:ea typeface="Roboto" panose="02000000000000000000" pitchFamily="2" charset="0"/>
                <a:cs typeface="Roboto" panose="02000000000000000000" pitchFamily="2" charset="0"/>
              </a:rPr>
              <a:t>Regular updates with fresh content, challenges, and features keep the game engaging and dynamic, ensuring that players are continuously motivated and excited to learn and grow.</a:t>
            </a:r>
            <a:endParaRPr lang="en-IN" dirty="0"/>
          </a:p>
        </p:txBody>
      </p:sp>
    </p:spTree>
    <p:extLst>
      <p:ext uri="{BB962C8B-B14F-4D97-AF65-F5344CB8AC3E}">
        <p14:creationId xmlns:p14="http://schemas.microsoft.com/office/powerpoint/2010/main" val="2808949046"/>
      </p:ext>
    </p:extLst>
  </p:cSld>
  <p:clrMapOvr>
    <a:masterClrMapping/>
  </p:clrMapOvr>
</p:sld>
</file>

<file path=ppt/theme/theme1.xml><?xml version="1.0" encoding="utf-8"?>
<a:theme xmlns:a="http://schemas.openxmlformats.org/drawingml/2006/main" name="Artificial Intelligence in Finance Business Meeting by Slidesgo">
  <a:themeElements>
    <a:clrScheme name="Simple Light">
      <a:dk1>
        <a:srgbClr val="05063F"/>
      </a:dk1>
      <a:lt1>
        <a:srgbClr val="D6FFF9"/>
      </a:lt1>
      <a:dk2>
        <a:srgbClr val="B1DCFF"/>
      </a:dk2>
      <a:lt2>
        <a:srgbClr val="2E2E88"/>
      </a:lt2>
      <a:accent1>
        <a:srgbClr val="009B89"/>
      </a:accent1>
      <a:accent2>
        <a:srgbClr val="FFFFFF"/>
      </a:accent2>
      <a:accent3>
        <a:srgbClr val="FF5E97"/>
      </a:accent3>
      <a:accent4>
        <a:srgbClr val="AA0361"/>
      </a:accent4>
      <a:accent5>
        <a:srgbClr val="FFC402"/>
      </a:accent5>
      <a:accent6>
        <a:srgbClr val="FFFFFF"/>
      </a:accent6>
      <a:hlink>
        <a:srgbClr val="0506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1C1B13996D3F24BA9486B77D36DE155" ma:contentTypeVersion="5" ma:contentTypeDescription="Create a new document." ma:contentTypeScope="" ma:versionID="534e74ca80931584768f43c5d0c78cfe">
  <xsd:schema xmlns:xsd="http://www.w3.org/2001/XMLSchema" xmlns:xs="http://www.w3.org/2001/XMLSchema" xmlns:p="http://schemas.microsoft.com/office/2006/metadata/properties" xmlns:ns3="027d8741-b5a7-4903-aff6-b2fd5109b192" targetNamespace="http://schemas.microsoft.com/office/2006/metadata/properties" ma:root="true" ma:fieldsID="0a4a6b33f608fb81764be2be50abde9d" ns3:_="">
    <xsd:import namespace="027d8741-b5a7-4903-aff6-b2fd5109b192"/>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7d8741-b5a7-4903-aff6-b2fd5109b1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027d8741-b5a7-4903-aff6-b2fd5109b192" xsi:nil="true"/>
  </documentManagement>
</p:properties>
</file>

<file path=customXml/itemProps1.xml><?xml version="1.0" encoding="utf-8"?>
<ds:datastoreItem xmlns:ds="http://schemas.openxmlformats.org/officeDocument/2006/customXml" ds:itemID="{2EC2BA29-503A-4569-888D-2CC78FB1F3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7d8741-b5a7-4903-aff6-b2fd5109b1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B4B658-0345-444F-8272-F913D9CC18B0}">
  <ds:schemaRefs>
    <ds:schemaRef ds:uri="http://schemas.microsoft.com/sharepoint/v3/contenttype/forms"/>
  </ds:schemaRefs>
</ds:datastoreItem>
</file>

<file path=customXml/itemProps3.xml><?xml version="1.0" encoding="utf-8"?>
<ds:datastoreItem xmlns:ds="http://schemas.openxmlformats.org/officeDocument/2006/customXml" ds:itemID="{A75BDC40-8189-40A5-8F15-A695BA19AB4E}">
  <ds:schemaRefs>
    <ds:schemaRef ds:uri="http://schemas.microsoft.com/office/2006/documentManagement/types"/>
    <ds:schemaRef ds:uri="http://www.w3.org/XML/1998/namespace"/>
    <ds:schemaRef ds:uri="http://purl.org/dc/dcmitype/"/>
    <ds:schemaRef ds:uri="http://schemas.microsoft.com/office/2006/metadata/properties"/>
    <ds:schemaRef ds:uri="http://purl.org/dc/terms/"/>
    <ds:schemaRef ds:uri="027d8741-b5a7-4903-aff6-b2fd5109b192"/>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129</TotalTime>
  <Words>2414</Words>
  <Application>Microsoft Office PowerPoint</Application>
  <PresentationFormat>On-screen Show (16:9)</PresentationFormat>
  <Paragraphs>160</Paragraphs>
  <Slides>17</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Roboto</vt:lpstr>
      <vt:lpstr>Work Sans Light</vt:lpstr>
      <vt:lpstr>PT Sans</vt:lpstr>
      <vt:lpstr>Work Sans</vt:lpstr>
      <vt:lpstr>Arial</vt:lpstr>
      <vt:lpstr>Calibri</vt:lpstr>
      <vt:lpstr>Artificial Intelligence in Finance Business Meeting by Slidesgo</vt:lpstr>
      <vt:lpstr>FinCombat : Empower Your Finances, One Game at a Time</vt:lpstr>
      <vt:lpstr>Team Name and Member Details</vt:lpstr>
      <vt:lpstr>Financial illiteracy is a pressing issue both in India and globally, with its repercussions felt far and wide. In India, only about 27% of adults possess the necessary financial knowledge and skills to navigate the complexities of personal finance confidently. This deficiency in financial understanding hampers individuals' capacity to make informed decisions about their money, leading to challenges in managing finances effectively and attaining financial security.  Certain demographics, such as women and those residing in rural or economically disadvantaged regions, face even greater barriers to financial literacy. For instance, only 20% of women in India are financially literate, compared to 27% of men. This disparity exacerbates existing socioeconomic inequalities, leaving women particularly vulnerable to financial exploitation and hardship.  The repercussions of financial illiteracy extend beyond the individual level, casting a shadow on macroeconomic stability. A lack of financial literacy translates into lower rates of savings and investment, impeding capital formation and constraining resources for productive economic endeavors. Consequently, economic growth and development may stagnate, hindering the overall progress of society.  Moreover, financial illiteracy poses challenges for the banking sector as well. Customers with limited financial knowledge may struggle to comprehend and utilize financial products and services effectively, leading to heightened default rates, increased debt burdens, and greater financial instability. Such outcomes can erode the profitability and sustainability of banks and other financial institutions, amplifying systemic risks.  Addressing the multifaceted challenge of financial illiteracy is imperative for empowering individuals, fostering inclusive economic growth, and safeguarding the stability of the financial system. Collective efforts are indispensable to enhance financial literacy and nurture a more financially savvy population, thereby paving the way for a brighter and more prosperous future for all.</vt:lpstr>
      <vt:lpstr>Solution</vt:lpstr>
      <vt:lpstr>Solution </vt:lpstr>
      <vt:lpstr>Design Assets / Inspiration</vt:lpstr>
      <vt:lpstr>Design Assets / Inspiration</vt:lpstr>
      <vt:lpstr>Character Assets and In game Design (Inspiration)</vt:lpstr>
      <vt:lpstr>Workings of the Game</vt:lpstr>
      <vt:lpstr>Simple Architecture</vt:lpstr>
      <vt:lpstr>Methodology Appendix - Low Level Diagram of the solution</vt:lpstr>
      <vt:lpstr>Methodology Appendix - Flowchart of the solution</vt:lpstr>
      <vt:lpstr>Methodology Appendix - Class Diagram of the solution</vt:lpstr>
      <vt:lpstr>Data Flow Diagram &amp; Unified Modeling Language Diagram</vt:lpstr>
      <vt:lpstr>Societal Impact</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FinCombat : Financial Literacy</dc:title>
  <dc:creator>Shambhavi</dc:creator>
  <cp:lastModifiedBy>SHAMBHAVI MISHRA</cp:lastModifiedBy>
  <cp:revision>13</cp:revision>
  <dcterms:modified xsi:type="dcterms:W3CDTF">2024-05-05T16:36:59Z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0x01010011C1B13996D3F24BA9486B77D36DE155</vt:lpwstr>
  </property>
</Properties>
</file>